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71" r:id="rId5"/>
  </p:sldMasterIdLst>
  <p:notesMasterIdLst>
    <p:notesMasterId r:id="rId44"/>
  </p:notesMasterIdLst>
  <p:handoutMasterIdLst>
    <p:handoutMasterId r:id="rId45"/>
  </p:handoutMasterIdLst>
  <p:sldIdLst>
    <p:sldId id="271" r:id="rId6"/>
    <p:sldId id="825" r:id="rId7"/>
    <p:sldId id="882" r:id="rId8"/>
    <p:sldId id="272" r:id="rId9"/>
    <p:sldId id="881" r:id="rId10"/>
    <p:sldId id="865" r:id="rId11"/>
    <p:sldId id="866" r:id="rId12"/>
    <p:sldId id="747" r:id="rId13"/>
    <p:sldId id="869" r:id="rId14"/>
    <p:sldId id="2145708262" r:id="rId15"/>
    <p:sldId id="870" r:id="rId16"/>
    <p:sldId id="863" r:id="rId17"/>
    <p:sldId id="874" r:id="rId18"/>
    <p:sldId id="879" r:id="rId19"/>
    <p:sldId id="873" r:id="rId20"/>
    <p:sldId id="883" r:id="rId21"/>
    <p:sldId id="877" r:id="rId22"/>
    <p:sldId id="885" r:id="rId23"/>
    <p:sldId id="871" r:id="rId24"/>
    <p:sldId id="886" r:id="rId25"/>
    <p:sldId id="830" r:id="rId26"/>
    <p:sldId id="872" r:id="rId27"/>
    <p:sldId id="884" r:id="rId28"/>
    <p:sldId id="2145708263" r:id="rId29"/>
    <p:sldId id="2145708266" r:id="rId30"/>
    <p:sldId id="2145708267" r:id="rId31"/>
    <p:sldId id="2145708268" r:id="rId32"/>
    <p:sldId id="2145708261" r:id="rId33"/>
    <p:sldId id="2145708269" r:id="rId34"/>
    <p:sldId id="864" r:id="rId35"/>
    <p:sldId id="890" r:id="rId36"/>
    <p:sldId id="888" r:id="rId37"/>
    <p:sldId id="889" r:id="rId38"/>
    <p:sldId id="878" r:id="rId39"/>
    <p:sldId id="875" r:id="rId40"/>
    <p:sldId id="843" r:id="rId41"/>
    <p:sldId id="876" r:id="rId42"/>
    <p:sldId id="880" r:id="rId43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DB4ACB3-D1F7-4114-A713-3C80F0A1EF04}">
          <p14:sldIdLst>
            <p14:sldId id="271"/>
            <p14:sldId id="825"/>
            <p14:sldId id="882"/>
            <p14:sldId id="272"/>
            <p14:sldId id="881"/>
            <p14:sldId id="865"/>
            <p14:sldId id="866"/>
            <p14:sldId id="747"/>
            <p14:sldId id="869"/>
            <p14:sldId id="2145708262"/>
            <p14:sldId id="870"/>
            <p14:sldId id="863"/>
            <p14:sldId id="874"/>
            <p14:sldId id="879"/>
            <p14:sldId id="873"/>
            <p14:sldId id="883"/>
            <p14:sldId id="877"/>
            <p14:sldId id="885"/>
            <p14:sldId id="871"/>
            <p14:sldId id="886"/>
            <p14:sldId id="830"/>
            <p14:sldId id="872"/>
            <p14:sldId id="884"/>
            <p14:sldId id="2145708263"/>
            <p14:sldId id="2145708266"/>
            <p14:sldId id="2145708267"/>
            <p14:sldId id="2145708268"/>
            <p14:sldId id="2145708261"/>
            <p14:sldId id="2145708269"/>
            <p14:sldId id="864"/>
            <p14:sldId id="890"/>
            <p14:sldId id="888"/>
            <p14:sldId id="889"/>
            <p14:sldId id="878"/>
            <p14:sldId id="875"/>
            <p14:sldId id="843"/>
            <p14:sldId id="876"/>
          </p14:sldIdLst>
        </p14:section>
        <p14:section name="Abschnitt ohne Titel" id="{0669673E-98F4-4DC3-A022-7AD0296134CF}">
          <p14:sldIdLst>
            <p14:sldId id="8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orient="horz" pos="45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692" userDrawn="1">
          <p15:clr>
            <a:srgbClr val="A4A3A4"/>
          </p15:clr>
        </p15:guide>
        <p15:guide id="7" pos="1067" userDrawn="1">
          <p15:clr>
            <a:srgbClr val="A4A3A4"/>
          </p15:clr>
        </p15:guide>
        <p15:guide id="8" pos="4468" userDrawn="1">
          <p15:clr>
            <a:srgbClr val="A4A3A4"/>
          </p15:clr>
        </p15:guide>
        <p15:guide id="9" pos="3107" userDrawn="1">
          <p15:clr>
            <a:srgbClr val="A4A3A4"/>
          </p15:clr>
        </p15:guide>
        <p15:guide id="10" orient="horz" pos="3974" userDrawn="1">
          <p15:clr>
            <a:srgbClr val="A4A3A4"/>
          </p15:clr>
        </p15:guide>
        <p15:guide id="11" orient="horz" pos="49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Kogel" initials="TK" lastIdx="25" clrIdx="0"/>
  <p:cmAuthor id="2" name="Sektion Rosenheim des DAV e.V" initials="SRdDe" lastIdx="2" clrIdx="1">
    <p:extLst>
      <p:ext uri="{19B8F6BF-5375-455C-9EA6-DF929625EA0E}">
        <p15:presenceInfo xmlns:p15="http://schemas.microsoft.com/office/powerpoint/2012/main" userId="Sektion Rosenheim des DAV e.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AB27"/>
    <a:srgbClr val="6BB636"/>
    <a:srgbClr val="9FD08A"/>
    <a:srgbClr val="59AA29"/>
    <a:srgbClr val="9DCC88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A52DC7-4498-48B2-8547-C72B571E1344}" v="16" dt="2025-03-25T09:53:59.809"/>
    <p1510:client id="{95D16D9F-52E5-4FD9-8F20-2603DBF51559}" v="2" dt="2025-03-25T08:53:38.374"/>
    <p1510:client id="{EEF19737-6A21-4DD2-AF0E-27F644C99F98}" v="544" dt="2025-03-25T16:14:00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1776" y="102"/>
      </p:cViewPr>
      <p:guideLst>
        <p:guide orient="horz" pos="2160"/>
        <p:guide orient="horz" pos="4020"/>
        <p:guide orient="horz" pos="459"/>
        <p:guide pos="2880"/>
        <p:guide pos="5692"/>
        <p:guide pos="1067"/>
        <p:guide pos="4468"/>
        <p:guide pos="3107"/>
        <p:guide orient="horz" pos="3974"/>
        <p:guide orient="horz" pos="4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yn Dobner (DAV Sektion Rosenheim)" userId="S::evelyn.dobner@dav-rosenheim.de::1517b97e-3416-4ad4-b293-c14ae2e170a9" providerId="AD" clId="Web-{5FA52DC7-4498-48B2-8547-C72B571E1344}"/>
    <pc:docChg chg="modSld sldOrd">
      <pc:chgData name="Evelyn Dobner (DAV Sektion Rosenheim)" userId="S::evelyn.dobner@dav-rosenheim.de::1517b97e-3416-4ad4-b293-c14ae2e170a9" providerId="AD" clId="Web-{5FA52DC7-4498-48B2-8547-C72B571E1344}" dt="2025-03-25T09:53:59.809" v="15"/>
      <pc:docMkLst>
        <pc:docMk/>
      </pc:docMkLst>
      <pc:sldChg chg="ord">
        <pc:chgData name="Evelyn Dobner (DAV Sektion Rosenheim)" userId="S::evelyn.dobner@dav-rosenheim.de::1517b97e-3416-4ad4-b293-c14ae2e170a9" providerId="AD" clId="Web-{5FA52DC7-4498-48B2-8547-C72B571E1344}" dt="2025-03-25T09:53:59.809" v="15"/>
        <pc:sldMkLst>
          <pc:docMk/>
          <pc:sldMk cId="1767363742" sldId="871"/>
        </pc:sldMkLst>
      </pc:sldChg>
      <pc:sldChg chg="ord">
        <pc:chgData name="Evelyn Dobner (DAV Sektion Rosenheim)" userId="S::evelyn.dobner@dav-rosenheim.de::1517b97e-3416-4ad4-b293-c14ae2e170a9" providerId="AD" clId="Web-{5FA52DC7-4498-48B2-8547-C72B571E1344}" dt="2025-03-25T09:05:31.808" v="1"/>
        <pc:sldMkLst>
          <pc:docMk/>
          <pc:sldMk cId="1741166316" sldId="872"/>
        </pc:sldMkLst>
      </pc:sldChg>
      <pc:sldChg chg="ord">
        <pc:chgData name="Evelyn Dobner (DAV Sektion Rosenheim)" userId="S::evelyn.dobner@dav-rosenheim.de::1517b97e-3416-4ad4-b293-c14ae2e170a9" providerId="AD" clId="Web-{5FA52DC7-4498-48B2-8547-C72B571E1344}" dt="2025-03-25T09:21:41.715" v="4"/>
        <pc:sldMkLst>
          <pc:docMk/>
          <pc:sldMk cId="2444289289" sldId="884"/>
        </pc:sldMkLst>
      </pc:sldChg>
      <pc:sldChg chg="ord">
        <pc:chgData name="Evelyn Dobner (DAV Sektion Rosenheim)" userId="S::evelyn.dobner@dav-rosenheim.de::1517b97e-3416-4ad4-b293-c14ae2e170a9" providerId="AD" clId="Web-{5FA52DC7-4498-48B2-8547-C72B571E1344}" dt="2025-03-25T09:01:23.182" v="0"/>
        <pc:sldMkLst>
          <pc:docMk/>
          <pc:sldMk cId="1325565567" sldId="886"/>
        </pc:sldMkLst>
      </pc:sldChg>
      <pc:sldChg chg="modSp">
        <pc:chgData name="Evelyn Dobner (DAV Sektion Rosenheim)" userId="S::evelyn.dobner@dav-rosenheim.de::1517b97e-3416-4ad4-b293-c14ae2e170a9" providerId="AD" clId="Web-{5FA52DC7-4498-48B2-8547-C72B571E1344}" dt="2025-03-25T09:32:05.865" v="13" actId="20577"/>
        <pc:sldMkLst>
          <pc:docMk/>
          <pc:sldMk cId="1764181414" sldId="2145708267"/>
        </pc:sldMkLst>
        <pc:spChg chg="mod">
          <ac:chgData name="Evelyn Dobner (DAV Sektion Rosenheim)" userId="S::evelyn.dobner@dav-rosenheim.de::1517b97e-3416-4ad4-b293-c14ae2e170a9" providerId="AD" clId="Web-{5FA52DC7-4498-48B2-8547-C72B571E1344}" dt="2025-03-25T09:32:05.865" v="13" actId="20577"/>
          <ac:spMkLst>
            <pc:docMk/>
            <pc:sldMk cId="1764181414" sldId="2145708267"/>
            <ac:spMk id="9" creationId="{0589826B-1305-1E45-D188-AD8207498822}"/>
          </ac:spMkLst>
        </pc:spChg>
      </pc:sldChg>
      <pc:sldChg chg="ord">
        <pc:chgData name="Evelyn Dobner (DAV Sektion Rosenheim)" userId="S::evelyn.dobner@dav-rosenheim.de::1517b97e-3416-4ad4-b293-c14ae2e170a9" providerId="AD" clId="Web-{5FA52DC7-4498-48B2-8547-C72B571E1344}" dt="2025-03-25T09:35:05.408" v="14"/>
        <pc:sldMkLst>
          <pc:docMk/>
          <pc:sldMk cId="166632691" sldId="2145708268"/>
        </pc:sldMkLst>
      </pc:sldChg>
    </pc:docChg>
  </pc:docChgLst>
  <pc:docChgLst>
    <pc:chgData name="Christoph Schnurr (DAV Sektion Rosenheim)" userId="2972715f-63a8-4e18-9428-a3213b07de8f" providerId="ADAL" clId="{B5787ADD-D1B9-463A-AADF-CF98F14D4E59}"/>
    <pc:docChg chg="custSel delSld modSld modSection">
      <pc:chgData name="Christoph Schnurr (DAV Sektion Rosenheim)" userId="2972715f-63a8-4e18-9428-a3213b07de8f" providerId="ADAL" clId="{B5787ADD-D1B9-463A-AADF-CF98F14D4E59}" dt="2025-03-19T15:49:41.559" v="211" actId="20577"/>
      <pc:docMkLst>
        <pc:docMk/>
      </pc:docMkLst>
      <pc:sldChg chg="modSp mod">
        <pc:chgData name="Christoph Schnurr (DAV Sektion Rosenheim)" userId="2972715f-63a8-4e18-9428-a3213b07de8f" providerId="ADAL" clId="{B5787ADD-D1B9-463A-AADF-CF98F14D4E59}" dt="2025-03-19T15:09:19.328" v="3" actId="20577"/>
        <pc:sldMkLst>
          <pc:docMk/>
          <pc:sldMk cId="2658839624" sldId="271"/>
        </pc:sldMkLst>
        <pc:spChg chg="mod">
          <ac:chgData name="Christoph Schnurr (DAV Sektion Rosenheim)" userId="2972715f-63a8-4e18-9428-a3213b07de8f" providerId="ADAL" clId="{B5787ADD-D1B9-463A-AADF-CF98F14D4E59}" dt="2025-03-19T15:09:19.328" v="3" actId="20577"/>
          <ac:spMkLst>
            <pc:docMk/>
            <pc:sldMk cId="2658839624" sldId="271"/>
            <ac:spMk id="4100" creationId="{00000000-0000-0000-0000-000000000000}"/>
          </ac:spMkLst>
        </pc:spChg>
      </pc:sldChg>
      <pc:sldChg chg="modSp mod">
        <pc:chgData name="Christoph Schnurr (DAV Sektion Rosenheim)" userId="2972715f-63a8-4e18-9428-a3213b07de8f" providerId="ADAL" clId="{B5787ADD-D1B9-463A-AADF-CF98F14D4E59}" dt="2025-03-19T15:11:13.052" v="6" actId="20577"/>
        <pc:sldMkLst>
          <pc:docMk/>
          <pc:sldMk cId="2467413537" sldId="272"/>
        </pc:sldMkLst>
        <pc:spChg chg="mod">
          <ac:chgData name="Christoph Schnurr (DAV Sektion Rosenheim)" userId="2972715f-63a8-4e18-9428-a3213b07de8f" providerId="ADAL" clId="{B5787ADD-D1B9-463A-AADF-CF98F14D4E59}" dt="2025-03-19T15:11:13.052" v="6" actId="20577"/>
          <ac:spMkLst>
            <pc:docMk/>
            <pc:sldMk cId="2467413537" sldId="272"/>
            <ac:spMk id="3" creationId="{00000000-0000-0000-0000-000000000000}"/>
          </ac:spMkLst>
        </pc:spChg>
      </pc:sldChg>
      <pc:sldChg chg="addSp delSp modSp mod">
        <pc:chgData name="Christoph Schnurr (DAV Sektion Rosenheim)" userId="2972715f-63a8-4e18-9428-a3213b07de8f" providerId="ADAL" clId="{B5787ADD-D1B9-463A-AADF-CF98F14D4E59}" dt="2025-03-19T15:14:41.017" v="18" actId="478"/>
        <pc:sldMkLst>
          <pc:docMk/>
          <pc:sldMk cId="3746322082" sldId="747"/>
        </pc:sldMkLst>
        <pc:picChg chg="add mod">
          <ac:chgData name="Christoph Schnurr (DAV Sektion Rosenheim)" userId="2972715f-63a8-4e18-9428-a3213b07de8f" providerId="ADAL" clId="{B5787ADD-D1B9-463A-AADF-CF98F14D4E59}" dt="2025-03-19T15:14:30.168" v="17" actId="1076"/>
          <ac:picMkLst>
            <pc:docMk/>
            <pc:sldMk cId="3746322082" sldId="747"/>
            <ac:picMk id="8" creationId="{8B0AE813-877D-2920-F955-D1487E5E09FF}"/>
          </ac:picMkLst>
        </pc:picChg>
      </pc:sldChg>
      <pc:sldChg chg="modSp mod">
        <pc:chgData name="Christoph Schnurr (DAV Sektion Rosenheim)" userId="2972715f-63a8-4e18-9428-a3213b07de8f" providerId="ADAL" clId="{B5787ADD-D1B9-463A-AADF-CF98F14D4E59}" dt="2025-03-19T15:13:42.538" v="12" actId="20577"/>
        <pc:sldMkLst>
          <pc:docMk/>
          <pc:sldMk cId="3650779642" sldId="866"/>
        </pc:sldMkLst>
        <pc:spChg chg="mod">
          <ac:chgData name="Christoph Schnurr (DAV Sektion Rosenheim)" userId="2972715f-63a8-4e18-9428-a3213b07de8f" providerId="ADAL" clId="{B5787ADD-D1B9-463A-AADF-CF98F14D4E59}" dt="2025-03-19T15:13:42.538" v="12" actId="20577"/>
          <ac:spMkLst>
            <pc:docMk/>
            <pc:sldMk cId="3650779642" sldId="866"/>
            <ac:spMk id="3" creationId="{00000000-0000-0000-0000-000000000000}"/>
          </ac:spMkLst>
        </pc:spChg>
      </pc:sldChg>
      <pc:sldChg chg="addSp delSp modSp mod">
        <pc:chgData name="Christoph Schnurr (DAV Sektion Rosenheim)" userId="2972715f-63a8-4e18-9428-a3213b07de8f" providerId="ADAL" clId="{B5787ADD-D1B9-463A-AADF-CF98F14D4E59}" dt="2025-03-19T15:39:11.452" v="90" actId="14100"/>
        <pc:sldMkLst>
          <pc:docMk/>
          <pc:sldMk cId="4255146954" sldId="869"/>
        </pc:sldMkLst>
        <pc:spChg chg="mod">
          <ac:chgData name="Christoph Schnurr (DAV Sektion Rosenheim)" userId="2972715f-63a8-4e18-9428-a3213b07de8f" providerId="ADAL" clId="{B5787ADD-D1B9-463A-AADF-CF98F14D4E59}" dt="2025-03-19T15:36:23.839" v="76" actId="20577"/>
          <ac:spMkLst>
            <pc:docMk/>
            <pc:sldMk cId="4255146954" sldId="869"/>
            <ac:spMk id="9" creationId="{965F9EF3-DF5E-DE78-51A7-040047149CF8}"/>
          </ac:spMkLst>
        </pc:spChg>
        <pc:picChg chg="add mod">
          <ac:chgData name="Christoph Schnurr (DAV Sektion Rosenheim)" userId="2972715f-63a8-4e18-9428-a3213b07de8f" providerId="ADAL" clId="{B5787ADD-D1B9-463A-AADF-CF98F14D4E59}" dt="2025-03-19T15:38:13.241" v="83" actId="1076"/>
          <ac:picMkLst>
            <pc:docMk/>
            <pc:sldMk cId="4255146954" sldId="869"/>
            <ac:picMk id="10" creationId="{C612B324-9DEA-DECB-C5C1-081825AC7557}"/>
          </ac:picMkLst>
        </pc:picChg>
        <pc:picChg chg="add mod">
          <ac:chgData name="Christoph Schnurr (DAV Sektion Rosenheim)" userId="2972715f-63a8-4e18-9428-a3213b07de8f" providerId="ADAL" clId="{B5787ADD-D1B9-463A-AADF-CF98F14D4E59}" dt="2025-03-19T15:39:11.452" v="90" actId="14100"/>
          <ac:picMkLst>
            <pc:docMk/>
            <pc:sldMk cId="4255146954" sldId="869"/>
            <ac:picMk id="12" creationId="{6BA7D30D-09E9-E878-E514-408CE50E90E5}"/>
          </ac:picMkLst>
        </pc:picChg>
      </pc:sldChg>
      <pc:sldChg chg="modSp mod">
        <pc:chgData name="Christoph Schnurr (DAV Sektion Rosenheim)" userId="2972715f-63a8-4e18-9428-a3213b07de8f" providerId="ADAL" clId="{B5787ADD-D1B9-463A-AADF-CF98F14D4E59}" dt="2025-03-19T15:43:53.512" v="124" actId="20577"/>
        <pc:sldMkLst>
          <pc:docMk/>
          <pc:sldMk cId="1767363742" sldId="871"/>
        </pc:sldMkLst>
        <pc:spChg chg="mod">
          <ac:chgData name="Christoph Schnurr (DAV Sektion Rosenheim)" userId="2972715f-63a8-4e18-9428-a3213b07de8f" providerId="ADAL" clId="{B5787ADD-D1B9-463A-AADF-CF98F14D4E59}" dt="2025-03-19T15:43:53.512" v="124" actId="20577"/>
          <ac:spMkLst>
            <pc:docMk/>
            <pc:sldMk cId="1767363742" sldId="871"/>
            <ac:spMk id="3" creationId="{D86C177A-B6ED-2033-FB90-394C66C931B7}"/>
          </ac:spMkLst>
        </pc:spChg>
        <pc:picChg chg="mod">
          <ac:chgData name="Christoph Schnurr (DAV Sektion Rosenheim)" userId="2972715f-63a8-4e18-9428-a3213b07de8f" providerId="ADAL" clId="{B5787ADD-D1B9-463A-AADF-CF98F14D4E59}" dt="2025-03-19T15:43:19.380" v="117" actId="1076"/>
          <ac:picMkLst>
            <pc:docMk/>
            <pc:sldMk cId="1767363742" sldId="871"/>
            <ac:picMk id="11" creationId="{1B828143-3318-E884-22C6-88A053A43EB6}"/>
          </ac:picMkLst>
        </pc:picChg>
      </pc:sldChg>
      <pc:sldChg chg="addSp modSp mod">
        <pc:chgData name="Christoph Schnurr (DAV Sektion Rosenheim)" userId="2972715f-63a8-4e18-9428-a3213b07de8f" providerId="ADAL" clId="{B5787ADD-D1B9-463A-AADF-CF98F14D4E59}" dt="2025-03-19T15:41:21.003" v="100" actId="1076"/>
        <pc:sldMkLst>
          <pc:docMk/>
          <pc:sldMk cId="16699502" sldId="874"/>
        </pc:sldMkLst>
        <pc:picChg chg="add mod modCrop">
          <ac:chgData name="Christoph Schnurr (DAV Sektion Rosenheim)" userId="2972715f-63a8-4e18-9428-a3213b07de8f" providerId="ADAL" clId="{B5787ADD-D1B9-463A-AADF-CF98F14D4E59}" dt="2025-03-19T15:41:21.003" v="100" actId="1076"/>
          <ac:picMkLst>
            <pc:docMk/>
            <pc:sldMk cId="16699502" sldId="874"/>
            <ac:picMk id="6" creationId="{06385811-9354-04E3-8663-054026AEC43C}"/>
          </ac:picMkLst>
        </pc:picChg>
        <pc:picChg chg="mod modCrop">
          <ac:chgData name="Christoph Schnurr (DAV Sektion Rosenheim)" userId="2972715f-63a8-4e18-9428-a3213b07de8f" providerId="ADAL" clId="{B5787ADD-D1B9-463A-AADF-CF98F14D4E59}" dt="2025-03-19T15:40:52.339" v="96" actId="1076"/>
          <ac:picMkLst>
            <pc:docMk/>
            <pc:sldMk cId="16699502" sldId="874"/>
            <ac:picMk id="10" creationId="{8A35204D-E50B-8523-9173-EC58DEC3C15D}"/>
          </ac:picMkLst>
        </pc:picChg>
      </pc:sldChg>
      <pc:sldChg chg="modSp mod">
        <pc:chgData name="Christoph Schnurr (DAV Sektion Rosenheim)" userId="2972715f-63a8-4e18-9428-a3213b07de8f" providerId="ADAL" clId="{B5787ADD-D1B9-463A-AADF-CF98F14D4E59}" dt="2025-03-19T15:48:45.232" v="203" actId="20577"/>
        <pc:sldMkLst>
          <pc:docMk/>
          <pc:sldMk cId="6764237" sldId="875"/>
        </pc:sldMkLst>
        <pc:spChg chg="mod">
          <ac:chgData name="Christoph Schnurr (DAV Sektion Rosenheim)" userId="2972715f-63a8-4e18-9428-a3213b07de8f" providerId="ADAL" clId="{B5787ADD-D1B9-463A-AADF-CF98F14D4E59}" dt="2025-03-19T15:48:45.232" v="203" actId="20577"/>
          <ac:spMkLst>
            <pc:docMk/>
            <pc:sldMk cId="6764237" sldId="875"/>
            <ac:spMk id="7" creationId="{C7A995BD-FF5E-F02D-3808-C4571EA56C68}"/>
          </ac:spMkLst>
        </pc:spChg>
      </pc:sldChg>
      <pc:sldChg chg="modSp mod">
        <pc:chgData name="Christoph Schnurr (DAV Sektion Rosenheim)" userId="2972715f-63a8-4e18-9428-a3213b07de8f" providerId="ADAL" clId="{B5787ADD-D1B9-463A-AADF-CF98F14D4E59}" dt="2025-03-19T15:49:41.559" v="211" actId="20577"/>
        <pc:sldMkLst>
          <pc:docMk/>
          <pc:sldMk cId="411152210" sldId="880"/>
        </pc:sldMkLst>
        <pc:spChg chg="mod">
          <ac:chgData name="Christoph Schnurr (DAV Sektion Rosenheim)" userId="2972715f-63a8-4e18-9428-a3213b07de8f" providerId="ADAL" clId="{B5787ADD-D1B9-463A-AADF-CF98F14D4E59}" dt="2025-03-19T15:49:41.559" v="211" actId="20577"/>
          <ac:spMkLst>
            <pc:docMk/>
            <pc:sldMk cId="411152210" sldId="880"/>
            <ac:spMk id="4100" creationId="{00000000-0000-0000-0000-000000000000}"/>
          </ac:spMkLst>
        </pc:spChg>
      </pc:sldChg>
      <pc:sldChg chg="modSp mod">
        <pc:chgData name="Christoph Schnurr (DAV Sektion Rosenheim)" userId="2972715f-63a8-4e18-9428-a3213b07de8f" providerId="ADAL" clId="{B5787ADD-D1B9-463A-AADF-CF98F14D4E59}" dt="2025-03-19T15:44:33.097" v="134" actId="1076"/>
        <pc:sldMkLst>
          <pc:docMk/>
          <pc:sldMk cId="1325565567" sldId="886"/>
        </pc:sldMkLst>
        <pc:spChg chg="mod">
          <ac:chgData name="Christoph Schnurr (DAV Sektion Rosenheim)" userId="2972715f-63a8-4e18-9428-a3213b07de8f" providerId="ADAL" clId="{B5787ADD-D1B9-463A-AADF-CF98F14D4E59}" dt="2025-03-19T15:44:30.615" v="133" actId="6549"/>
          <ac:spMkLst>
            <pc:docMk/>
            <pc:sldMk cId="1325565567" sldId="886"/>
            <ac:spMk id="3" creationId="{D86C177A-B6ED-2033-FB90-394C66C931B7}"/>
          </ac:spMkLst>
        </pc:spChg>
        <pc:picChg chg="mod">
          <ac:chgData name="Christoph Schnurr (DAV Sektion Rosenheim)" userId="2972715f-63a8-4e18-9428-a3213b07de8f" providerId="ADAL" clId="{B5787ADD-D1B9-463A-AADF-CF98F14D4E59}" dt="2025-03-19T15:44:33.097" v="134" actId="1076"/>
          <ac:picMkLst>
            <pc:docMk/>
            <pc:sldMk cId="1325565567" sldId="886"/>
            <ac:picMk id="10" creationId="{1383F2A8-47C6-CEC1-75FD-9F472C635E8F}"/>
          </ac:picMkLst>
        </pc:picChg>
      </pc:sldChg>
      <pc:sldChg chg="delSp modSp mod">
        <pc:chgData name="Christoph Schnurr (DAV Sektion Rosenheim)" userId="2972715f-63a8-4e18-9428-a3213b07de8f" providerId="ADAL" clId="{B5787ADD-D1B9-463A-AADF-CF98F14D4E59}" dt="2025-03-19T15:47:14.853" v="152" actId="20577"/>
        <pc:sldMkLst>
          <pc:docMk/>
          <pc:sldMk cId="181309854" sldId="890"/>
        </pc:sldMkLst>
        <pc:spChg chg="mod">
          <ac:chgData name="Christoph Schnurr (DAV Sektion Rosenheim)" userId="2972715f-63a8-4e18-9428-a3213b07de8f" providerId="ADAL" clId="{B5787ADD-D1B9-463A-AADF-CF98F14D4E59}" dt="2025-03-19T15:47:14.853" v="152" actId="20577"/>
          <ac:spMkLst>
            <pc:docMk/>
            <pc:sldMk cId="181309854" sldId="890"/>
            <ac:spMk id="7" creationId="{26DD0F0D-5624-AE46-B177-5E1DB49136DF}"/>
          </ac:spMkLst>
        </pc:spChg>
      </pc:sldChg>
      <pc:sldChg chg="del">
        <pc:chgData name="Christoph Schnurr (DAV Sektion Rosenheim)" userId="2972715f-63a8-4e18-9428-a3213b07de8f" providerId="ADAL" clId="{B5787ADD-D1B9-463A-AADF-CF98F14D4E59}" dt="2025-03-19T15:49:14.999" v="204" actId="47"/>
        <pc:sldMkLst>
          <pc:docMk/>
          <pc:sldMk cId="2314391254" sldId="2145708263"/>
        </pc:sldMkLst>
      </pc:sldChg>
      <pc:sldChg chg="del">
        <pc:chgData name="Christoph Schnurr (DAV Sektion Rosenheim)" userId="2972715f-63a8-4e18-9428-a3213b07de8f" providerId="ADAL" clId="{B5787ADD-D1B9-463A-AADF-CF98F14D4E59}" dt="2025-03-19T15:49:16.428" v="205" actId="47"/>
        <pc:sldMkLst>
          <pc:docMk/>
          <pc:sldMk cId="3814268225" sldId="2145708264"/>
        </pc:sldMkLst>
      </pc:sldChg>
    </pc:docChg>
  </pc:docChgLst>
  <pc:docChgLst>
    <pc:chgData name="Christoph Schnurr (DAV Sektion Rosenheim)" userId="S::christoph.schnurr@dav-rosenheim.de::2972715f-63a8-4e18-9428-a3213b07de8f" providerId="AD" clId="Web-{3C69AEC2-BDBE-4232-B8C0-D6AF800B5F83}"/>
    <pc:docChg chg="addSld delSld modSld sldOrd modSection">
      <pc:chgData name="Christoph Schnurr (DAV Sektion Rosenheim)" userId="S::christoph.schnurr@dav-rosenheim.de::2972715f-63a8-4e18-9428-a3213b07de8f" providerId="AD" clId="Web-{3C69AEC2-BDBE-4232-B8C0-D6AF800B5F83}" dt="2025-03-19T16:06:45.750" v="256" actId="20577"/>
      <pc:docMkLst>
        <pc:docMk/>
      </pc:docMkLst>
      <pc:sldChg chg="addSp delSp modSp">
        <pc:chgData name="Christoph Schnurr (DAV Sektion Rosenheim)" userId="S::christoph.schnurr@dav-rosenheim.de::2972715f-63a8-4e18-9428-a3213b07de8f" providerId="AD" clId="Web-{3C69AEC2-BDBE-4232-B8C0-D6AF800B5F83}" dt="2025-03-19T15:58:22.243" v="8" actId="1076"/>
        <pc:sldMkLst>
          <pc:docMk/>
          <pc:sldMk cId="2658839624" sldId="271"/>
        </pc:sldMkLst>
        <pc:picChg chg="add mod">
          <ac:chgData name="Christoph Schnurr (DAV Sektion Rosenheim)" userId="S::christoph.schnurr@dav-rosenheim.de::2972715f-63a8-4e18-9428-a3213b07de8f" providerId="AD" clId="Web-{3C69AEC2-BDBE-4232-B8C0-D6AF800B5F83}" dt="2025-03-19T15:58:22.243" v="8" actId="1076"/>
          <ac:picMkLst>
            <pc:docMk/>
            <pc:sldMk cId="2658839624" sldId="271"/>
            <ac:picMk id="2" creationId="{A347EEF1-5501-9311-AB0B-BC7D19FE990C}"/>
          </ac:picMkLst>
        </pc:picChg>
      </pc:sldChg>
      <pc:sldChg chg="modSp">
        <pc:chgData name="Christoph Schnurr (DAV Sektion Rosenheim)" userId="S::christoph.schnurr@dav-rosenheim.de::2972715f-63a8-4e18-9428-a3213b07de8f" providerId="AD" clId="Web-{3C69AEC2-BDBE-4232-B8C0-D6AF800B5F83}" dt="2025-03-19T16:01:26.432" v="31" actId="20577"/>
        <pc:sldMkLst>
          <pc:docMk/>
          <pc:sldMk cId="4255146954" sldId="869"/>
        </pc:sldMkLst>
        <pc:spChg chg="mod">
          <ac:chgData name="Christoph Schnurr (DAV Sektion Rosenheim)" userId="S::christoph.schnurr@dav-rosenheim.de::2972715f-63a8-4e18-9428-a3213b07de8f" providerId="AD" clId="Web-{3C69AEC2-BDBE-4232-B8C0-D6AF800B5F83}" dt="2025-03-19T16:01:26.432" v="31" actId="20577"/>
          <ac:spMkLst>
            <pc:docMk/>
            <pc:sldMk cId="4255146954" sldId="869"/>
            <ac:spMk id="9" creationId="{965F9EF3-DF5E-DE78-51A7-040047149CF8}"/>
          </ac:spMkLst>
        </pc:spChg>
      </pc:sldChg>
      <pc:sldChg chg="addSp delSp modSp">
        <pc:chgData name="Christoph Schnurr (DAV Sektion Rosenheim)" userId="S::christoph.schnurr@dav-rosenheim.de::2972715f-63a8-4e18-9428-a3213b07de8f" providerId="AD" clId="Web-{3C69AEC2-BDBE-4232-B8C0-D6AF800B5F83}" dt="2025-03-19T15:58:40.134" v="11"/>
        <pc:sldMkLst>
          <pc:docMk/>
          <pc:sldMk cId="411152210" sldId="880"/>
        </pc:sldMkLst>
        <pc:picChg chg="add">
          <ac:chgData name="Christoph Schnurr (DAV Sektion Rosenheim)" userId="S::christoph.schnurr@dav-rosenheim.de::2972715f-63a8-4e18-9428-a3213b07de8f" providerId="AD" clId="Web-{3C69AEC2-BDBE-4232-B8C0-D6AF800B5F83}" dt="2025-03-19T15:58:34.619" v="9"/>
          <ac:picMkLst>
            <pc:docMk/>
            <pc:sldMk cId="411152210" sldId="880"/>
            <ac:picMk id="4" creationId="{D32F6689-BCE8-E959-BB6C-01BCF0B16CFD}"/>
          </ac:picMkLst>
        </pc:picChg>
      </pc:sldChg>
      <pc:sldChg chg="ord">
        <pc:chgData name="Christoph Schnurr (DAV Sektion Rosenheim)" userId="S::christoph.schnurr@dav-rosenheim.de::2972715f-63a8-4e18-9428-a3213b07de8f" providerId="AD" clId="Web-{3C69AEC2-BDBE-4232-B8C0-D6AF800B5F83}" dt="2025-03-19T16:00:55.541" v="13"/>
        <pc:sldMkLst>
          <pc:docMk/>
          <pc:sldMk cId="465060019" sldId="892"/>
        </pc:sldMkLst>
      </pc:sldChg>
      <pc:sldChg chg="del">
        <pc:chgData name="Christoph Schnurr (DAV Sektion Rosenheim)" userId="S::christoph.schnurr@dav-rosenheim.de::2972715f-63a8-4e18-9428-a3213b07de8f" providerId="AD" clId="Web-{3C69AEC2-BDBE-4232-B8C0-D6AF800B5F83}" dt="2025-03-19T16:00:20.322" v="12"/>
        <pc:sldMkLst>
          <pc:docMk/>
          <pc:sldMk cId="166632691" sldId="2145708262"/>
        </pc:sldMkLst>
      </pc:sldChg>
      <pc:sldChg chg="delSp modSp add replId">
        <pc:chgData name="Christoph Schnurr (DAV Sektion Rosenheim)" userId="S::christoph.schnurr@dav-rosenheim.de::2972715f-63a8-4e18-9428-a3213b07de8f" providerId="AD" clId="Web-{3C69AEC2-BDBE-4232-B8C0-D6AF800B5F83}" dt="2025-03-19T16:06:45.750" v="256" actId="20577"/>
        <pc:sldMkLst>
          <pc:docMk/>
          <pc:sldMk cId="922936427" sldId="2145708262"/>
        </pc:sldMkLst>
        <pc:spChg chg="mod">
          <ac:chgData name="Christoph Schnurr (DAV Sektion Rosenheim)" userId="S::christoph.schnurr@dav-rosenheim.de::2972715f-63a8-4e18-9428-a3213b07de8f" providerId="AD" clId="Web-{3C69AEC2-BDBE-4232-B8C0-D6AF800B5F83}" dt="2025-03-19T16:06:45.750" v="256" actId="20577"/>
          <ac:spMkLst>
            <pc:docMk/>
            <pc:sldMk cId="922936427" sldId="2145708262"/>
            <ac:spMk id="9" creationId="{3AFBD2C8-DE6A-3147-637D-3ABC79DB555C}"/>
          </ac:spMkLst>
        </pc:spChg>
      </pc:sldChg>
    </pc:docChg>
  </pc:docChgLst>
  <pc:docChgLst>
    <pc:chgData name="Marc Oliver Otto (DAV Sektion Rosenheim)" userId="2435bcf3-c614-4e1c-abb9-faf63f6d9c48" providerId="ADAL" clId="{F754E8C6-12EC-5045-B259-80888F360C00}"/>
    <pc:docChg chg="delSld modSld modSection">
      <pc:chgData name="Marc Oliver Otto (DAV Sektion Rosenheim)" userId="2435bcf3-c614-4e1c-abb9-faf63f6d9c48" providerId="ADAL" clId="{F754E8C6-12EC-5045-B259-80888F360C00}" dt="2025-03-24T18:41:04.457" v="4" actId="1076"/>
      <pc:docMkLst>
        <pc:docMk/>
      </pc:docMkLst>
      <pc:sldChg chg="del">
        <pc:chgData name="Marc Oliver Otto (DAV Sektion Rosenheim)" userId="2435bcf3-c614-4e1c-abb9-faf63f6d9c48" providerId="ADAL" clId="{F754E8C6-12EC-5045-B259-80888F360C00}" dt="2025-03-24T18:39:26.987" v="0" actId="2696"/>
        <pc:sldMkLst>
          <pc:docMk/>
          <pc:sldMk cId="3157366721" sldId="858"/>
        </pc:sldMkLst>
      </pc:sldChg>
      <pc:sldChg chg="modSp">
        <pc:chgData name="Marc Oliver Otto (DAV Sektion Rosenheim)" userId="2435bcf3-c614-4e1c-abb9-faf63f6d9c48" providerId="ADAL" clId="{F754E8C6-12EC-5045-B259-80888F360C00}" dt="2025-03-24T18:41:04.457" v="4" actId="1076"/>
        <pc:sldMkLst>
          <pc:docMk/>
          <pc:sldMk cId="662490000" sldId="879"/>
        </pc:sldMkLst>
        <pc:picChg chg="mod">
          <ac:chgData name="Marc Oliver Otto (DAV Sektion Rosenheim)" userId="2435bcf3-c614-4e1c-abb9-faf63f6d9c48" providerId="ADAL" clId="{F754E8C6-12EC-5045-B259-80888F360C00}" dt="2025-03-24T18:41:04.457" v="4" actId="1076"/>
          <ac:picMkLst>
            <pc:docMk/>
            <pc:sldMk cId="662490000" sldId="879"/>
            <ac:picMk id="8" creationId="{D4639835-AE07-218C-0F3C-C3D6FCECB29A}"/>
          </ac:picMkLst>
        </pc:picChg>
      </pc:sldChg>
      <pc:sldChg chg="modSp">
        <pc:chgData name="Marc Oliver Otto (DAV Sektion Rosenheim)" userId="2435bcf3-c614-4e1c-abb9-faf63f6d9c48" providerId="ADAL" clId="{F754E8C6-12EC-5045-B259-80888F360C00}" dt="2025-03-24T18:39:40.398" v="2" actId="1076"/>
        <pc:sldMkLst>
          <pc:docMk/>
          <pc:sldMk cId="3256838226" sldId="2145708266"/>
        </pc:sldMkLst>
        <pc:picChg chg="mod">
          <ac:chgData name="Marc Oliver Otto (DAV Sektion Rosenheim)" userId="2435bcf3-c614-4e1c-abb9-faf63f6d9c48" providerId="ADAL" clId="{F754E8C6-12EC-5045-B259-80888F360C00}" dt="2025-03-24T18:39:40.398" v="2" actId="1076"/>
          <ac:picMkLst>
            <pc:docMk/>
            <pc:sldMk cId="3256838226" sldId="2145708266"/>
            <ac:picMk id="16" creationId="{A6F7246B-9A9E-C318-923F-85185B7C1DB3}"/>
          </ac:picMkLst>
        </pc:picChg>
      </pc:sldChg>
    </pc:docChg>
  </pc:docChgLst>
  <pc:docChgLst>
    <pc:chgData name="Evelyn Dobner (DAV Sektion Rosenheim)" userId="S::evelyn.dobner@dav-rosenheim.de::1517b97e-3416-4ad4-b293-c14ae2e170a9" providerId="AD" clId="Web-{95D16D9F-52E5-4FD9-8F20-2603DBF51559}"/>
    <pc:docChg chg="sldOrd">
      <pc:chgData name="Evelyn Dobner (DAV Sektion Rosenheim)" userId="S::evelyn.dobner@dav-rosenheim.de::1517b97e-3416-4ad4-b293-c14ae2e170a9" providerId="AD" clId="Web-{95D16D9F-52E5-4FD9-8F20-2603DBF51559}" dt="2025-03-25T08:53:38.374" v="1"/>
      <pc:docMkLst>
        <pc:docMk/>
      </pc:docMkLst>
      <pc:sldChg chg="ord">
        <pc:chgData name="Evelyn Dobner (DAV Sektion Rosenheim)" userId="S::evelyn.dobner@dav-rosenheim.de::1517b97e-3416-4ad4-b293-c14ae2e170a9" providerId="AD" clId="Web-{95D16D9F-52E5-4FD9-8F20-2603DBF51559}" dt="2025-03-25T08:47:53.216" v="0"/>
        <pc:sldMkLst>
          <pc:docMk/>
          <pc:sldMk cId="2467413537" sldId="272"/>
        </pc:sldMkLst>
      </pc:sldChg>
      <pc:sldChg chg="ord">
        <pc:chgData name="Evelyn Dobner (DAV Sektion Rosenheim)" userId="S::evelyn.dobner@dav-rosenheim.de::1517b97e-3416-4ad4-b293-c14ae2e170a9" providerId="AD" clId="Web-{95D16D9F-52E5-4FD9-8F20-2603DBF51559}" dt="2025-03-25T08:53:38.374" v="1"/>
        <pc:sldMkLst>
          <pc:docMk/>
          <pc:sldMk cId="16699502" sldId="874"/>
        </pc:sldMkLst>
      </pc:sldChg>
    </pc:docChg>
  </pc:docChgLst>
  <pc:docChgLst>
    <pc:chgData name="Christoph Schnurr (DAV Sektion Rosenheim)" userId="S::christoph.schnurr@dav-rosenheim.de::2972715f-63a8-4e18-9428-a3213b07de8f" providerId="AD" clId="Web-{71A7733D-3560-4C8F-B22B-585B858A5EBE}"/>
    <pc:docChg chg="modSld">
      <pc:chgData name="Christoph Schnurr (DAV Sektion Rosenheim)" userId="S::christoph.schnurr@dav-rosenheim.de::2972715f-63a8-4e18-9428-a3213b07de8f" providerId="AD" clId="Web-{71A7733D-3560-4C8F-B22B-585B858A5EBE}" dt="2025-03-24T13:06:28.659" v="72" actId="20577"/>
      <pc:docMkLst>
        <pc:docMk/>
      </pc:docMkLst>
      <pc:sldChg chg="addSp modSp">
        <pc:chgData name="Christoph Schnurr (DAV Sektion Rosenheim)" userId="S::christoph.schnurr@dav-rosenheim.de::2972715f-63a8-4e18-9428-a3213b07de8f" providerId="AD" clId="Web-{71A7733D-3560-4C8F-B22B-585B858A5EBE}" dt="2025-03-24T11:31:12.055" v="3" actId="1076"/>
        <pc:sldMkLst>
          <pc:docMk/>
          <pc:sldMk cId="2658839624" sldId="271"/>
        </pc:sldMkLst>
        <pc:spChg chg="mod">
          <ac:chgData name="Christoph Schnurr (DAV Sektion Rosenheim)" userId="S::christoph.schnurr@dav-rosenheim.de::2972715f-63a8-4e18-9428-a3213b07de8f" providerId="AD" clId="Web-{71A7733D-3560-4C8F-B22B-585B858A5EBE}" dt="2025-03-24T11:31:12.055" v="3" actId="1076"/>
          <ac:spMkLst>
            <pc:docMk/>
            <pc:sldMk cId="2658839624" sldId="271"/>
            <ac:spMk id="4100" creationId="{00000000-0000-0000-0000-000000000000}"/>
          </ac:spMkLst>
        </pc:spChg>
        <pc:picChg chg="add mod">
          <ac:chgData name="Christoph Schnurr (DAV Sektion Rosenheim)" userId="S::christoph.schnurr@dav-rosenheim.de::2972715f-63a8-4e18-9428-a3213b07de8f" providerId="AD" clId="Web-{71A7733D-3560-4C8F-B22B-585B858A5EBE}" dt="2025-03-24T11:31:06.555" v="2" actId="1076"/>
          <ac:picMkLst>
            <pc:docMk/>
            <pc:sldMk cId="2658839624" sldId="271"/>
            <ac:picMk id="3" creationId="{82158146-1FF5-339F-163F-210D6BD042C5}"/>
          </ac:picMkLst>
        </pc:picChg>
      </pc:sldChg>
      <pc:sldChg chg="addSp delSp modSp">
        <pc:chgData name="Christoph Schnurr (DAV Sektion Rosenheim)" userId="S::christoph.schnurr@dav-rosenheim.de::2972715f-63a8-4e18-9428-a3213b07de8f" providerId="AD" clId="Web-{71A7733D-3560-4C8F-B22B-585B858A5EBE}" dt="2025-03-24T13:06:28.659" v="72" actId="20577"/>
        <pc:sldMkLst>
          <pc:docMk/>
          <pc:sldMk cId="554091191" sldId="876"/>
        </pc:sldMkLst>
        <pc:spChg chg="mod">
          <ac:chgData name="Christoph Schnurr (DAV Sektion Rosenheim)" userId="S::christoph.schnurr@dav-rosenheim.de::2972715f-63a8-4e18-9428-a3213b07de8f" providerId="AD" clId="Web-{71A7733D-3560-4C8F-B22B-585B858A5EBE}" dt="2025-03-24T13:06:28.659" v="72" actId="20577"/>
          <ac:spMkLst>
            <pc:docMk/>
            <pc:sldMk cId="554091191" sldId="876"/>
            <ac:spMk id="7" creationId="{C7A995BD-FF5E-F02D-3808-C4571EA56C68}"/>
          </ac:spMkLst>
        </pc:spChg>
        <pc:picChg chg="add mod">
          <ac:chgData name="Christoph Schnurr (DAV Sektion Rosenheim)" userId="S::christoph.schnurr@dav-rosenheim.de::2972715f-63a8-4e18-9428-a3213b07de8f" providerId="AD" clId="Web-{71A7733D-3560-4C8F-B22B-585B858A5EBE}" dt="2025-03-24T13:06:07.612" v="68" actId="1076"/>
          <ac:picMkLst>
            <pc:docMk/>
            <pc:sldMk cId="554091191" sldId="876"/>
            <ac:picMk id="5" creationId="{C89B4AB6-2C3C-1AA7-EFE5-C7167E9B4AA1}"/>
          </ac:picMkLst>
        </pc:picChg>
        <pc:picChg chg="del">
          <ac:chgData name="Christoph Schnurr (DAV Sektion Rosenheim)" userId="S::christoph.schnurr@dav-rosenheim.de::2972715f-63a8-4e18-9428-a3213b07de8f" providerId="AD" clId="Web-{71A7733D-3560-4C8F-B22B-585B858A5EBE}" dt="2025-03-24T13:05:43.596" v="66"/>
          <ac:picMkLst>
            <pc:docMk/>
            <pc:sldMk cId="554091191" sldId="876"/>
            <ac:picMk id="8" creationId="{7876A539-61F7-4F49-A97D-147EC8EAEA1A}"/>
          </ac:picMkLst>
        </pc:picChg>
      </pc:sldChg>
      <pc:sldChg chg="addSp modSp">
        <pc:chgData name="Christoph Schnurr (DAV Sektion Rosenheim)" userId="S::christoph.schnurr@dav-rosenheim.de::2972715f-63a8-4e18-9428-a3213b07de8f" providerId="AD" clId="Web-{71A7733D-3560-4C8F-B22B-585B858A5EBE}" dt="2025-03-24T11:32:19.759" v="12" actId="1076"/>
        <pc:sldMkLst>
          <pc:docMk/>
          <pc:sldMk cId="411152210" sldId="880"/>
        </pc:sldMkLst>
        <pc:spChg chg="mod">
          <ac:chgData name="Christoph Schnurr (DAV Sektion Rosenheim)" userId="S::christoph.schnurr@dav-rosenheim.de::2972715f-63a8-4e18-9428-a3213b07de8f" providerId="AD" clId="Web-{71A7733D-3560-4C8F-B22B-585B858A5EBE}" dt="2025-03-24T11:31:50.415" v="8" actId="1076"/>
          <ac:spMkLst>
            <pc:docMk/>
            <pc:sldMk cId="411152210" sldId="880"/>
            <ac:spMk id="4100" creationId="{00000000-0000-0000-0000-000000000000}"/>
          </ac:spMkLst>
        </pc:spChg>
        <pc:picChg chg="add mod">
          <ac:chgData name="Christoph Schnurr (DAV Sektion Rosenheim)" userId="S::christoph.schnurr@dav-rosenheim.de::2972715f-63a8-4e18-9428-a3213b07de8f" providerId="AD" clId="Web-{71A7733D-3560-4C8F-B22B-585B858A5EBE}" dt="2025-03-24T11:32:19.759" v="12" actId="1076"/>
          <ac:picMkLst>
            <pc:docMk/>
            <pc:sldMk cId="411152210" sldId="880"/>
            <ac:picMk id="2" creationId="{C93FEBAE-3050-B7C3-E5BA-956B100D4A96}"/>
          </ac:picMkLst>
        </pc:picChg>
      </pc:sldChg>
      <pc:sldChg chg="addSp delSp modSp">
        <pc:chgData name="Christoph Schnurr (DAV Sektion Rosenheim)" userId="S::christoph.schnurr@dav-rosenheim.de::2972715f-63a8-4e18-9428-a3213b07de8f" providerId="AD" clId="Web-{71A7733D-3560-4C8F-B22B-585B858A5EBE}" dt="2025-03-24T11:31:38.774" v="7" actId="1076"/>
        <pc:sldMkLst>
          <pc:docMk/>
          <pc:sldMk cId="465060019" sldId="892"/>
        </pc:sldMkLst>
        <pc:picChg chg="del">
          <ac:chgData name="Christoph Schnurr (DAV Sektion Rosenheim)" userId="S::christoph.schnurr@dav-rosenheim.de::2972715f-63a8-4e18-9428-a3213b07de8f" providerId="AD" clId="Web-{71A7733D-3560-4C8F-B22B-585B858A5EBE}" dt="2025-03-24T11:31:27.212" v="4"/>
          <ac:picMkLst>
            <pc:docMk/>
            <pc:sldMk cId="465060019" sldId="892"/>
            <ac:picMk id="5" creationId="{04C5CAA1-F877-6FB3-BADC-108AE1DEF3A9}"/>
          </ac:picMkLst>
        </pc:picChg>
        <pc:picChg chg="add mod">
          <ac:chgData name="Christoph Schnurr (DAV Sektion Rosenheim)" userId="S::christoph.schnurr@dav-rosenheim.de::2972715f-63a8-4e18-9428-a3213b07de8f" providerId="AD" clId="Web-{71A7733D-3560-4C8F-B22B-585B858A5EBE}" dt="2025-03-24T11:31:38.774" v="7" actId="1076"/>
          <ac:picMkLst>
            <pc:docMk/>
            <pc:sldMk cId="465060019" sldId="892"/>
            <ac:picMk id="10" creationId="{F368AA88-B998-BF5B-1608-71F60DE868C0}"/>
          </ac:picMkLst>
        </pc:picChg>
      </pc:sldChg>
    </pc:docChg>
  </pc:docChgLst>
  <pc:docChgLst>
    <pc:chgData name="Christoph Schnurr (DAV Sektion Rosenheim)" userId="2972715f-63a8-4e18-9428-a3213b07de8f" providerId="ADAL" clId="{EEF19737-6A21-4DD2-AF0E-27F644C99F98}"/>
    <pc:docChg chg="custSel addSld delSld modSld sldOrd modSection">
      <pc:chgData name="Christoph Schnurr (DAV Sektion Rosenheim)" userId="2972715f-63a8-4e18-9428-a3213b07de8f" providerId="ADAL" clId="{EEF19737-6A21-4DD2-AF0E-27F644C99F98}" dt="2025-03-25T16:26:15.163" v="824" actId="1076"/>
      <pc:docMkLst>
        <pc:docMk/>
      </pc:docMkLst>
      <pc:sldChg chg="modSp mod">
        <pc:chgData name="Christoph Schnurr (DAV Sektion Rosenheim)" userId="2972715f-63a8-4e18-9428-a3213b07de8f" providerId="ADAL" clId="{EEF19737-6A21-4DD2-AF0E-27F644C99F98}" dt="2025-03-25T16:26:15.163" v="824" actId="1076"/>
        <pc:sldMkLst>
          <pc:docMk/>
          <pc:sldMk cId="3746322082" sldId="747"/>
        </pc:sldMkLst>
        <pc:picChg chg="mod">
          <ac:chgData name="Christoph Schnurr (DAV Sektion Rosenheim)" userId="2972715f-63a8-4e18-9428-a3213b07de8f" providerId="ADAL" clId="{EEF19737-6A21-4DD2-AF0E-27F644C99F98}" dt="2025-03-25T16:26:15.163" v="824" actId="1076"/>
          <ac:picMkLst>
            <pc:docMk/>
            <pc:sldMk cId="3746322082" sldId="747"/>
            <ac:picMk id="8" creationId="{8B0AE813-877D-2920-F955-D1487E5E09FF}"/>
          </ac:picMkLst>
        </pc:picChg>
      </pc:sldChg>
      <pc:sldChg chg="modSp mod">
        <pc:chgData name="Christoph Schnurr (DAV Sektion Rosenheim)" userId="2972715f-63a8-4e18-9428-a3213b07de8f" providerId="ADAL" clId="{EEF19737-6A21-4DD2-AF0E-27F644C99F98}" dt="2025-03-25T10:01:19.208" v="483" actId="207"/>
        <pc:sldMkLst>
          <pc:docMk/>
          <pc:sldMk cId="128715706" sldId="830"/>
        </pc:sldMkLst>
        <pc:spChg chg="mod">
          <ac:chgData name="Christoph Schnurr (DAV Sektion Rosenheim)" userId="2972715f-63a8-4e18-9428-a3213b07de8f" providerId="ADAL" clId="{EEF19737-6A21-4DD2-AF0E-27F644C99F98}" dt="2025-03-25T10:01:19.208" v="483" actId="207"/>
          <ac:spMkLst>
            <pc:docMk/>
            <pc:sldMk cId="128715706" sldId="830"/>
            <ac:spMk id="3" creationId="{3B09EBE6-7362-5F3D-2D85-B38952FECAE6}"/>
          </ac:spMkLst>
        </pc:spChg>
      </pc:sldChg>
      <pc:sldChg chg="addSp delSp modSp mod">
        <pc:chgData name="Christoph Schnurr (DAV Sektion Rosenheim)" userId="2972715f-63a8-4e18-9428-a3213b07de8f" providerId="ADAL" clId="{EEF19737-6A21-4DD2-AF0E-27F644C99F98}" dt="2025-03-25T15:30:04.325" v="778" actId="1076"/>
        <pc:sldMkLst>
          <pc:docMk/>
          <pc:sldMk cId="1882357121" sldId="843"/>
        </pc:sldMkLst>
        <pc:spChg chg="mod">
          <ac:chgData name="Christoph Schnurr (DAV Sektion Rosenheim)" userId="2972715f-63a8-4e18-9428-a3213b07de8f" providerId="ADAL" clId="{EEF19737-6A21-4DD2-AF0E-27F644C99F98}" dt="2025-03-25T15:29:57.541" v="777" actId="1076"/>
          <ac:spMkLst>
            <pc:docMk/>
            <pc:sldMk cId="1882357121" sldId="843"/>
            <ac:spMk id="7" creationId="{C7A995BD-FF5E-F02D-3808-C4571EA56C68}"/>
          </ac:spMkLst>
        </pc:spChg>
        <pc:picChg chg="del mod">
          <ac:chgData name="Christoph Schnurr (DAV Sektion Rosenheim)" userId="2972715f-63a8-4e18-9428-a3213b07de8f" providerId="ADAL" clId="{EEF19737-6A21-4DD2-AF0E-27F644C99F98}" dt="2025-03-25T14:57:59.710" v="761" actId="478"/>
          <ac:picMkLst>
            <pc:docMk/>
            <pc:sldMk cId="1882357121" sldId="843"/>
            <ac:picMk id="8" creationId="{6F6E9D7E-2500-98D5-789E-D195D344F2E9}"/>
          </ac:picMkLst>
        </pc:picChg>
        <pc:picChg chg="add mod">
          <ac:chgData name="Christoph Schnurr (DAV Sektion Rosenheim)" userId="2972715f-63a8-4e18-9428-a3213b07de8f" providerId="ADAL" clId="{EEF19737-6A21-4DD2-AF0E-27F644C99F98}" dt="2025-03-25T15:30:04.325" v="778" actId="1076"/>
          <ac:picMkLst>
            <pc:docMk/>
            <pc:sldMk cId="1882357121" sldId="843"/>
            <ac:picMk id="9" creationId="{15ABC477-D5DE-FD69-524C-6EA95FBCF7F2}"/>
          </ac:picMkLst>
        </pc:picChg>
        <pc:picChg chg="mod ord">
          <ac:chgData name="Christoph Schnurr (DAV Sektion Rosenheim)" userId="2972715f-63a8-4e18-9428-a3213b07de8f" providerId="ADAL" clId="{EEF19737-6A21-4DD2-AF0E-27F644C99F98}" dt="2025-03-25T15:24:54.360" v="776" actId="1076"/>
          <ac:picMkLst>
            <pc:docMk/>
            <pc:sldMk cId="1882357121" sldId="843"/>
            <ac:picMk id="10" creationId="{8F25A4F2-DB55-33E2-DC6E-9314D2FF29DC}"/>
          </ac:picMkLst>
        </pc:picChg>
      </pc:sldChg>
      <pc:sldChg chg="addSp modSp mod">
        <pc:chgData name="Christoph Schnurr (DAV Sektion Rosenheim)" userId="2972715f-63a8-4e18-9428-a3213b07de8f" providerId="ADAL" clId="{EEF19737-6A21-4DD2-AF0E-27F644C99F98}" dt="2025-03-25T16:15:57.604" v="812" actId="1076"/>
        <pc:sldMkLst>
          <pc:docMk/>
          <pc:sldMk cId="1050698140" sldId="863"/>
        </pc:sldMkLst>
        <pc:cxnChg chg="add mod">
          <ac:chgData name="Christoph Schnurr (DAV Sektion Rosenheim)" userId="2972715f-63a8-4e18-9428-a3213b07de8f" providerId="ADAL" clId="{EEF19737-6A21-4DD2-AF0E-27F644C99F98}" dt="2025-03-25T16:15:57.604" v="812" actId="1076"/>
          <ac:cxnSpMkLst>
            <pc:docMk/>
            <pc:sldMk cId="1050698140" sldId="863"/>
            <ac:cxnSpMk id="11" creationId="{EF2C2192-29A1-B584-2B37-2465689E8DBD}"/>
          </ac:cxnSpMkLst>
        </pc:cxnChg>
      </pc:sldChg>
      <pc:sldChg chg="modSp mod">
        <pc:chgData name="Christoph Schnurr (DAV Sektion Rosenheim)" userId="2972715f-63a8-4e18-9428-a3213b07de8f" providerId="ADAL" clId="{EEF19737-6A21-4DD2-AF0E-27F644C99F98}" dt="2025-03-25T09:01:46.154" v="133" actId="20577"/>
        <pc:sldMkLst>
          <pc:docMk/>
          <pc:sldMk cId="3650779642" sldId="866"/>
        </pc:sldMkLst>
        <pc:spChg chg="mod">
          <ac:chgData name="Christoph Schnurr (DAV Sektion Rosenheim)" userId="2972715f-63a8-4e18-9428-a3213b07de8f" providerId="ADAL" clId="{EEF19737-6A21-4DD2-AF0E-27F644C99F98}" dt="2025-03-25T09:01:46.154" v="133" actId="20577"/>
          <ac:spMkLst>
            <pc:docMk/>
            <pc:sldMk cId="3650779642" sldId="866"/>
            <ac:spMk id="3" creationId="{00000000-0000-0000-0000-000000000000}"/>
          </ac:spMkLst>
        </pc:spChg>
      </pc:sldChg>
      <pc:sldChg chg="modSp mod ord modNotesTx">
        <pc:chgData name="Christoph Schnurr (DAV Sektion Rosenheim)" userId="2972715f-63a8-4e18-9428-a3213b07de8f" providerId="ADAL" clId="{EEF19737-6A21-4DD2-AF0E-27F644C99F98}" dt="2025-03-25T14:46:27.526" v="676" actId="20577"/>
        <pc:sldMkLst>
          <pc:docMk/>
          <pc:sldMk cId="1741166316" sldId="872"/>
        </pc:sldMkLst>
        <pc:spChg chg="mod">
          <ac:chgData name="Christoph Schnurr (DAV Sektion Rosenheim)" userId="2972715f-63a8-4e18-9428-a3213b07de8f" providerId="ADAL" clId="{EEF19737-6A21-4DD2-AF0E-27F644C99F98}" dt="2025-03-25T14:43:59.566" v="639" actId="20577"/>
          <ac:spMkLst>
            <pc:docMk/>
            <pc:sldMk cId="1741166316" sldId="872"/>
            <ac:spMk id="3" creationId="{D86C177A-B6ED-2033-FB90-394C66C931B7}"/>
          </ac:spMkLst>
        </pc:spChg>
      </pc:sldChg>
      <pc:sldChg chg="modSp mod">
        <pc:chgData name="Christoph Schnurr (DAV Sektion Rosenheim)" userId="2972715f-63a8-4e18-9428-a3213b07de8f" providerId="ADAL" clId="{EEF19737-6A21-4DD2-AF0E-27F644C99F98}" dt="2025-03-25T10:03:31.736" v="608" actId="1076"/>
        <pc:sldMkLst>
          <pc:docMk/>
          <pc:sldMk cId="16699502" sldId="874"/>
        </pc:sldMkLst>
        <pc:spChg chg="mod">
          <ac:chgData name="Christoph Schnurr (DAV Sektion Rosenheim)" userId="2972715f-63a8-4e18-9428-a3213b07de8f" providerId="ADAL" clId="{EEF19737-6A21-4DD2-AF0E-27F644C99F98}" dt="2025-03-25T10:03:17.706" v="606" actId="20577"/>
          <ac:spMkLst>
            <pc:docMk/>
            <pc:sldMk cId="16699502" sldId="874"/>
            <ac:spMk id="3" creationId="{D86C177A-B6ED-2033-FB90-394C66C931B7}"/>
          </ac:spMkLst>
        </pc:spChg>
        <pc:picChg chg="mod">
          <ac:chgData name="Christoph Schnurr (DAV Sektion Rosenheim)" userId="2972715f-63a8-4e18-9428-a3213b07de8f" providerId="ADAL" clId="{EEF19737-6A21-4DD2-AF0E-27F644C99F98}" dt="2025-03-25T10:03:31.736" v="608" actId="1076"/>
          <ac:picMkLst>
            <pc:docMk/>
            <pc:sldMk cId="16699502" sldId="874"/>
            <ac:picMk id="6" creationId="{06385811-9354-04E3-8663-054026AEC43C}"/>
          </ac:picMkLst>
        </pc:picChg>
        <pc:picChg chg="mod">
          <ac:chgData name="Christoph Schnurr (DAV Sektion Rosenheim)" userId="2972715f-63a8-4e18-9428-a3213b07de8f" providerId="ADAL" clId="{EEF19737-6A21-4DD2-AF0E-27F644C99F98}" dt="2025-03-25T10:03:25.746" v="607" actId="1076"/>
          <ac:picMkLst>
            <pc:docMk/>
            <pc:sldMk cId="16699502" sldId="874"/>
            <ac:picMk id="10" creationId="{8A35204D-E50B-8523-9173-EC58DEC3C15D}"/>
          </ac:picMkLst>
        </pc:picChg>
      </pc:sldChg>
      <pc:sldChg chg="modSp mod">
        <pc:chgData name="Christoph Schnurr (DAV Sektion Rosenheim)" userId="2972715f-63a8-4e18-9428-a3213b07de8f" providerId="ADAL" clId="{EEF19737-6A21-4DD2-AF0E-27F644C99F98}" dt="2025-03-25T14:54:27.201" v="728" actId="6549"/>
        <pc:sldMkLst>
          <pc:docMk/>
          <pc:sldMk cId="6764237" sldId="875"/>
        </pc:sldMkLst>
        <pc:spChg chg="mod">
          <ac:chgData name="Christoph Schnurr (DAV Sektion Rosenheim)" userId="2972715f-63a8-4e18-9428-a3213b07de8f" providerId="ADAL" clId="{EEF19737-6A21-4DD2-AF0E-27F644C99F98}" dt="2025-03-25T14:54:27.201" v="728" actId="6549"/>
          <ac:spMkLst>
            <pc:docMk/>
            <pc:sldMk cId="6764237" sldId="875"/>
            <ac:spMk id="5" creationId="{EC7D869F-9188-1B19-4D10-3E8A2A126B50}"/>
          </ac:spMkLst>
        </pc:spChg>
        <pc:spChg chg="mod">
          <ac:chgData name="Christoph Schnurr (DAV Sektion Rosenheim)" userId="2972715f-63a8-4e18-9428-a3213b07de8f" providerId="ADAL" clId="{EEF19737-6A21-4DD2-AF0E-27F644C99F98}" dt="2025-03-25T14:54:04.460" v="727" actId="20577"/>
          <ac:spMkLst>
            <pc:docMk/>
            <pc:sldMk cId="6764237" sldId="875"/>
            <ac:spMk id="7" creationId="{C7A995BD-FF5E-F02D-3808-C4571EA56C68}"/>
          </ac:spMkLst>
        </pc:spChg>
      </pc:sldChg>
      <pc:sldChg chg="addSp delSp modSp mod ord">
        <pc:chgData name="Christoph Schnurr (DAV Sektion Rosenheim)" userId="2972715f-63a8-4e18-9428-a3213b07de8f" providerId="ADAL" clId="{EEF19737-6A21-4DD2-AF0E-27F644C99F98}" dt="2025-03-25T14:43:02.363" v="636" actId="20577"/>
        <pc:sldMkLst>
          <pc:docMk/>
          <pc:sldMk cId="3655323600" sldId="877"/>
        </pc:sldMkLst>
        <pc:spChg chg="mod">
          <ac:chgData name="Christoph Schnurr (DAV Sektion Rosenheim)" userId="2972715f-63a8-4e18-9428-a3213b07de8f" providerId="ADAL" clId="{EEF19737-6A21-4DD2-AF0E-27F644C99F98}" dt="2025-03-25T14:43:02.363" v="636" actId="20577"/>
          <ac:spMkLst>
            <pc:docMk/>
            <pc:sldMk cId="3655323600" sldId="877"/>
            <ac:spMk id="3" creationId="{D86C177A-B6ED-2033-FB90-394C66C931B7}"/>
          </ac:spMkLst>
        </pc:spChg>
        <pc:picChg chg="del">
          <ac:chgData name="Christoph Schnurr (DAV Sektion Rosenheim)" userId="2972715f-63a8-4e18-9428-a3213b07de8f" providerId="ADAL" clId="{EEF19737-6A21-4DD2-AF0E-27F644C99F98}" dt="2025-03-25T10:05:11.103" v="610" actId="478"/>
          <ac:picMkLst>
            <pc:docMk/>
            <pc:sldMk cId="3655323600" sldId="877"/>
            <ac:picMk id="7" creationId="{0082708F-3D76-AD01-A06A-27A552FC0A52}"/>
          </ac:picMkLst>
        </pc:picChg>
        <pc:picChg chg="add mod">
          <ac:chgData name="Christoph Schnurr (DAV Sektion Rosenheim)" userId="2972715f-63a8-4e18-9428-a3213b07de8f" providerId="ADAL" clId="{EEF19737-6A21-4DD2-AF0E-27F644C99F98}" dt="2025-03-25T10:05:34.152" v="616" actId="1076"/>
          <ac:picMkLst>
            <pc:docMk/>
            <pc:sldMk cId="3655323600" sldId="877"/>
            <ac:picMk id="8" creationId="{E2F1DA6E-DF48-D799-8E7D-055A26688625}"/>
          </ac:picMkLst>
        </pc:picChg>
      </pc:sldChg>
      <pc:sldChg chg="modSp mod">
        <pc:chgData name="Christoph Schnurr (DAV Sektion Rosenheim)" userId="2972715f-63a8-4e18-9428-a3213b07de8f" providerId="ADAL" clId="{EEF19737-6A21-4DD2-AF0E-27F644C99F98}" dt="2025-03-25T09:57:04.294" v="479" actId="20577"/>
        <pc:sldMkLst>
          <pc:docMk/>
          <pc:sldMk cId="662490000" sldId="879"/>
        </pc:sldMkLst>
        <pc:spChg chg="mod">
          <ac:chgData name="Christoph Schnurr (DAV Sektion Rosenheim)" userId="2972715f-63a8-4e18-9428-a3213b07de8f" providerId="ADAL" clId="{EEF19737-6A21-4DD2-AF0E-27F644C99F98}" dt="2025-03-25T09:57:04.294" v="479" actId="20577"/>
          <ac:spMkLst>
            <pc:docMk/>
            <pc:sldMk cId="662490000" sldId="879"/>
            <ac:spMk id="3" creationId="{D86C177A-B6ED-2033-FB90-394C66C931B7}"/>
          </ac:spMkLst>
        </pc:spChg>
      </pc:sldChg>
      <pc:sldChg chg="modSp mod">
        <pc:chgData name="Christoph Schnurr (DAV Sektion Rosenheim)" userId="2972715f-63a8-4e18-9428-a3213b07de8f" providerId="ADAL" clId="{EEF19737-6A21-4DD2-AF0E-27F644C99F98}" dt="2025-03-25T10:00:38.712" v="482" actId="207"/>
        <pc:sldMkLst>
          <pc:docMk/>
          <pc:sldMk cId="1940958048" sldId="883"/>
        </pc:sldMkLst>
        <pc:spChg chg="mod">
          <ac:chgData name="Christoph Schnurr (DAV Sektion Rosenheim)" userId="2972715f-63a8-4e18-9428-a3213b07de8f" providerId="ADAL" clId="{EEF19737-6A21-4DD2-AF0E-27F644C99F98}" dt="2025-03-25T10:00:38.712" v="482" actId="207"/>
          <ac:spMkLst>
            <pc:docMk/>
            <pc:sldMk cId="1940958048" sldId="883"/>
            <ac:spMk id="3" creationId="{D86C177A-B6ED-2033-FB90-394C66C931B7}"/>
          </ac:spMkLst>
        </pc:spChg>
      </pc:sldChg>
      <pc:sldChg chg="modSp mod ord">
        <pc:chgData name="Christoph Schnurr (DAV Sektion Rosenheim)" userId="2972715f-63a8-4e18-9428-a3213b07de8f" providerId="ADAL" clId="{EEF19737-6A21-4DD2-AF0E-27F644C99F98}" dt="2025-03-25T16:18:07.745" v="823" actId="20577"/>
        <pc:sldMkLst>
          <pc:docMk/>
          <pc:sldMk cId="2444289289" sldId="884"/>
        </pc:sldMkLst>
        <pc:spChg chg="mod">
          <ac:chgData name="Christoph Schnurr (DAV Sektion Rosenheim)" userId="2972715f-63a8-4e18-9428-a3213b07de8f" providerId="ADAL" clId="{EEF19737-6A21-4DD2-AF0E-27F644C99F98}" dt="2025-03-25T16:18:07.745" v="823" actId="20577"/>
          <ac:spMkLst>
            <pc:docMk/>
            <pc:sldMk cId="2444289289" sldId="884"/>
            <ac:spMk id="3" creationId="{D86C177A-B6ED-2033-FB90-394C66C931B7}"/>
          </ac:spMkLst>
        </pc:spChg>
      </pc:sldChg>
      <pc:sldChg chg="addSp delSp modSp mod">
        <pc:chgData name="Christoph Schnurr (DAV Sektion Rosenheim)" userId="2972715f-63a8-4e18-9428-a3213b07de8f" providerId="ADAL" clId="{EEF19737-6A21-4DD2-AF0E-27F644C99F98}" dt="2025-03-25T10:05:25.214" v="613" actId="1076"/>
        <pc:sldMkLst>
          <pc:docMk/>
          <pc:sldMk cId="3402247268" sldId="885"/>
        </pc:sldMkLst>
        <pc:picChg chg="del">
          <ac:chgData name="Christoph Schnurr (DAV Sektion Rosenheim)" userId="2972715f-63a8-4e18-9428-a3213b07de8f" providerId="ADAL" clId="{EEF19737-6A21-4DD2-AF0E-27F644C99F98}" dt="2025-03-25T10:05:19.866" v="612" actId="478"/>
          <ac:picMkLst>
            <pc:docMk/>
            <pc:sldMk cId="3402247268" sldId="885"/>
            <ac:picMk id="6" creationId="{67F2126F-F387-D73E-C558-04D8BEE3D081}"/>
          </ac:picMkLst>
        </pc:picChg>
        <pc:picChg chg="add mod">
          <ac:chgData name="Christoph Schnurr (DAV Sektion Rosenheim)" userId="2972715f-63a8-4e18-9428-a3213b07de8f" providerId="ADAL" clId="{EEF19737-6A21-4DD2-AF0E-27F644C99F98}" dt="2025-03-25T10:05:25.214" v="613" actId="1076"/>
          <ac:picMkLst>
            <pc:docMk/>
            <pc:sldMk cId="3402247268" sldId="885"/>
            <ac:picMk id="8" creationId="{D5ABC1B7-8C64-0A8D-0A11-861F0A211175}"/>
          </ac:picMkLst>
        </pc:picChg>
      </pc:sldChg>
      <pc:sldChg chg="modSp mod">
        <pc:chgData name="Christoph Schnurr (DAV Sektion Rosenheim)" userId="2972715f-63a8-4e18-9428-a3213b07de8f" providerId="ADAL" clId="{EEF19737-6A21-4DD2-AF0E-27F644C99F98}" dt="2025-03-25T10:07:14.233" v="617" actId="6549"/>
        <pc:sldMkLst>
          <pc:docMk/>
          <pc:sldMk cId="1325565567" sldId="886"/>
        </pc:sldMkLst>
        <pc:spChg chg="mod">
          <ac:chgData name="Christoph Schnurr (DAV Sektion Rosenheim)" userId="2972715f-63a8-4e18-9428-a3213b07de8f" providerId="ADAL" clId="{EEF19737-6A21-4DD2-AF0E-27F644C99F98}" dt="2025-03-25T10:07:14.233" v="617" actId="6549"/>
          <ac:spMkLst>
            <pc:docMk/>
            <pc:sldMk cId="1325565567" sldId="886"/>
            <ac:spMk id="3" creationId="{D86C177A-B6ED-2033-FB90-394C66C931B7}"/>
          </ac:spMkLst>
        </pc:spChg>
      </pc:sldChg>
      <pc:sldChg chg="addSp modSp mod">
        <pc:chgData name="Christoph Schnurr (DAV Sektion Rosenheim)" userId="2972715f-63a8-4e18-9428-a3213b07de8f" providerId="ADAL" clId="{EEF19737-6A21-4DD2-AF0E-27F644C99F98}" dt="2025-03-25T14:52:42.202" v="726" actId="1076"/>
        <pc:sldMkLst>
          <pc:docMk/>
          <pc:sldMk cId="181309854" sldId="890"/>
        </pc:sldMkLst>
        <pc:picChg chg="add mod modCrop">
          <ac:chgData name="Christoph Schnurr (DAV Sektion Rosenheim)" userId="2972715f-63a8-4e18-9428-a3213b07de8f" providerId="ADAL" clId="{EEF19737-6A21-4DD2-AF0E-27F644C99F98}" dt="2025-03-25T14:52:39.457" v="725" actId="14100"/>
          <ac:picMkLst>
            <pc:docMk/>
            <pc:sldMk cId="181309854" sldId="890"/>
            <ac:picMk id="9" creationId="{B90F4852-B3DB-29C9-5403-F9C22C8C4D52}"/>
          </ac:picMkLst>
        </pc:picChg>
        <pc:picChg chg="mod">
          <ac:chgData name="Christoph Schnurr (DAV Sektion Rosenheim)" userId="2972715f-63a8-4e18-9428-a3213b07de8f" providerId="ADAL" clId="{EEF19737-6A21-4DD2-AF0E-27F644C99F98}" dt="2025-03-25T14:52:42.202" v="726" actId="1076"/>
          <ac:picMkLst>
            <pc:docMk/>
            <pc:sldMk cId="181309854" sldId="890"/>
            <ac:picMk id="10" creationId="{82094B9A-AECC-4858-E698-7559EBFBBAB5}"/>
          </ac:picMkLst>
        </pc:picChg>
      </pc:sldChg>
      <pc:sldChg chg="del">
        <pc:chgData name="Christoph Schnurr (DAV Sektion Rosenheim)" userId="2972715f-63a8-4e18-9428-a3213b07de8f" providerId="ADAL" clId="{EEF19737-6A21-4DD2-AF0E-27F644C99F98}" dt="2025-03-25T09:13:11.474" v="138" actId="47"/>
        <pc:sldMkLst>
          <pc:docMk/>
          <pc:sldMk cId="292519237" sldId="891"/>
        </pc:sldMkLst>
      </pc:sldChg>
      <pc:sldChg chg="del">
        <pc:chgData name="Christoph Schnurr (DAV Sektion Rosenheim)" userId="2972715f-63a8-4e18-9428-a3213b07de8f" providerId="ADAL" clId="{EEF19737-6A21-4DD2-AF0E-27F644C99F98}" dt="2025-03-25T09:11:55.472" v="135" actId="47"/>
        <pc:sldMkLst>
          <pc:docMk/>
          <pc:sldMk cId="465060019" sldId="892"/>
        </pc:sldMkLst>
      </pc:sldChg>
      <pc:sldChg chg="modSp mod">
        <pc:chgData name="Christoph Schnurr (DAV Sektion Rosenheim)" userId="2972715f-63a8-4e18-9428-a3213b07de8f" providerId="ADAL" clId="{EEF19737-6A21-4DD2-AF0E-27F644C99F98}" dt="2025-03-25T16:14:10.612" v="806" actId="20577"/>
        <pc:sldMkLst>
          <pc:docMk/>
          <pc:sldMk cId="922936427" sldId="2145708262"/>
        </pc:sldMkLst>
        <pc:spChg chg="mod">
          <ac:chgData name="Christoph Schnurr (DAV Sektion Rosenheim)" userId="2972715f-63a8-4e18-9428-a3213b07de8f" providerId="ADAL" clId="{EEF19737-6A21-4DD2-AF0E-27F644C99F98}" dt="2025-03-25T16:14:10.612" v="806" actId="20577"/>
          <ac:spMkLst>
            <pc:docMk/>
            <pc:sldMk cId="922936427" sldId="2145708262"/>
            <ac:spMk id="9" creationId="{3AFBD2C8-DE6A-3147-637D-3ABC79DB555C}"/>
          </ac:spMkLst>
        </pc:spChg>
      </pc:sldChg>
      <pc:sldChg chg="modSp mod">
        <pc:chgData name="Christoph Schnurr (DAV Sektion Rosenheim)" userId="2972715f-63a8-4e18-9428-a3213b07de8f" providerId="ADAL" clId="{EEF19737-6A21-4DD2-AF0E-27F644C99F98}" dt="2025-03-25T14:48:05.062" v="717" actId="20577"/>
        <pc:sldMkLst>
          <pc:docMk/>
          <pc:sldMk cId="2535094792" sldId="2145708263"/>
        </pc:sldMkLst>
        <pc:spChg chg="mod">
          <ac:chgData name="Christoph Schnurr (DAV Sektion Rosenheim)" userId="2972715f-63a8-4e18-9428-a3213b07de8f" providerId="ADAL" clId="{EEF19737-6A21-4DD2-AF0E-27F644C99F98}" dt="2025-03-25T14:48:05.062" v="717" actId="20577"/>
          <ac:spMkLst>
            <pc:docMk/>
            <pc:sldMk cId="2535094792" sldId="2145708263"/>
            <ac:spMk id="3" creationId="{4A838DCB-7920-4383-AD2C-85041A39E97B}"/>
          </ac:spMkLst>
        </pc:spChg>
      </pc:sldChg>
      <pc:sldChg chg="add">
        <pc:chgData name="Christoph Schnurr (DAV Sektion Rosenheim)" userId="2972715f-63a8-4e18-9428-a3213b07de8f" providerId="ADAL" clId="{EEF19737-6A21-4DD2-AF0E-27F644C99F98}" dt="2025-03-25T09:11:45.952" v="134"/>
        <pc:sldMkLst>
          <pc:docMk/>
          <pc:sldMk cId="1764181414" sldId="2145708267"/>
        </pc:sldMkLst>
      </pc:sldChg>
      <pc:sldChg chg="modSp add mod">
        <pc:chgData name="Christoph Schnurr (DAV Sektion Rosenheim)" userId="2972715f-63a8-4e18-9428-a3213b07de8f" providerId="ADAL" clId="{EEF19737-6A21-4DD2-AF0E-27F644C99F98}" dt="2025-03-25T09:16:42.943" v="170" actId="20577"/>
        <pc:sldMkLst>
          <pc:docMk/>
          <pc:sldMk cId="166632691" sldId="2145708268"/>
        </pc:sldMkLst>
        <pc:spChg chg="mod">
          <ac:chgData name="Christoph Schnurr (DAV Sektion Rosenheim)" userId="2972715f-63a8-4e18-9428-a3213b07de8f" providerId="ADAL" clId="{EEF19737-6A21-4DD2-AF0E-27F644C99F98}" dt="2025-03-25T09:16:42.943" v="170" actId="20577"/>
          <ac:spMkLst>
            <pc:docMk/>
            <pc:sldMk cId="166632691" sldId="2145708268"/>
            <ac:spMk id="8" creationId="{B9656209-C968-1ED2-17BB-975FFBC7A825}"/>
          </ac:spMkLst>
        </pc:spChg>
      </pc:sldChg>
      <pc:sldChg chg="add">
        <pc:chgData name="Christoph Schnurr (DAV Sektion Rosenheim)" userId="2972715f-63a8-4e18-9428-a3213b07de8f" providerId="ADAL" clId="{EEF19737-6A21-4DD2-AF0E-27F644C99F98}" dt="2025-03-25T09:13:00.897" v="137"/>
        <pc:sldMkLst>
          <pc:docMk/>
          <pc:sldMk cId="2007879600" sldId="214570826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hyperlink" Target="mailto:Harald.wettemann@outlook.com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hyperlink" Target="mailto:Harald.wettemann@outlook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43E2D-916D-4FDC-A655-06DA0FA0D42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1A389AA-3263-47DD-9FD1-FCF1F2FF05E5}">
      <dgm:prSet phldrT="[Text]" custT="1"/>
      <dgm:spPr/>
      <dgm:t>
        <a:bodyPr/>
        <a:lstStyle/>
        <a:p>
          <a:r>
            <a:rPr lang="de-DE" sz="2000"/>
            <a:t>   Harald Wettemann Klimaschutzkoordinator</a:t>
          </a:r>
        </a:p>
        <a:p>
          <a:r>
            <a:rPr lang="de-DE" sz="1600">
              <a:hlinkClick xmlns:r="http://schemas.openxmlformats.org/officeDocument/2006/relationships" r:id="rId1"/>
            </a:rPr>
            <a:t>Harald.wettemann@outlook.com</a:t>
          </a:r>
          <a:endParaRPr lang="de-DE" sz="1600"/>
        </a:p>
        <a:p>
          <a:r>
            <a:rPr lang="de-DE" sz="1600"/>
            <a:t>Mobile: 0163 1663021</a:t>
          </a:r>
        </a:p>
        <a:p>
          <a:endParaRPr lang="de-DE" sz="2000"/>
        </a:p>
      </dgm:t>
    </dgm:pt>
    <dgm:pt modelId="{48F8C1F1-44DB-4D23-9031-3394017DF48C}" type="parTrans" cxnId="{DE999A7D-485C-4C71-ADB9-00BB8DF2826B}">
      <dgm:prSet/>
      <dgm:spPr/>
      <dgm:t>
        <a:bodyPr/>
        <a:lstStyle/>
        <a:p>
          <a:endParaRPr lang="de-DE"/>
        </a:p>
      </dgm:t>
    </dgm:pt>
    <dgm:pt modelId="{EB714F5D-607E-4DB6-B430-435731F5383B}" type="sibTrans" cxnId="{DE999A7D-485C-4C71-ADB9-00BB8DF2826B}">
      <dgm:prSet/>
      <dgm:spPr/>
      <dgm:t>
        <a:bodyPr/>
        <a:lstStyle/>
        <a:p>
          <a:endParaRPr lang="de-DE"/>
        </a:p>
      </dgm:t>
    </dgm:pt>
    <dgm:pt modelId="{A3FB6727-F14E-4042-9CE2-7E960CAC0879}" type="pres">
      <dgm:prSet presAssocID="{58243E2D-916D-4FDC-A655-06DA0FA0D422}" presName="linearFlow" presStyleCnt="0">
        <dgm:presLayoutVars>
          <dgm:dir/>
          <dgm:resizeHandles val="exact"/>
        </dgm:presLayoutVars>
      </dgm:prSet>
      <dgm:spPr/>
    </dgm:pt>
    <dgm:pt modelId="{8389A83E-4087-4C44-876D-7C1FEB090029}" type="pres">
      <dgm:prSet presAssocID="{81A389AA-3263-47DD-9FD1-FCF1F2FF05E5}" presName="composite" presStyleCnt="0"/>
      <dgm:spPr/>
    </dgm:pt>
    <dgm:pt modelId="{2DA1C308-43A3-4FCD-8FA8-2FD08EA711D1}" type="pres">
      <dgm:prSet presAssocID="{81A389AA-3263-47DD-9FD1-FCF1F2FF05E5}" presName="imgShp" presStyleLbl="fgImgPlace1" presStyleIdx="0" presStyleCnt="1" custScaleX="87664" custScaleY="87305" custLinFactNeighborX="-5829" custLinFactNeighborY="-908"/>
      <dgm:spPr>
        <a:blipFill rotWithShape="1">
          <a:blip xmlns:r="http://schemas.openxmlformats.org/officeDocument/2006/relationships" r:embed="rId2"/>
          <a:srcRect/>
          <a:stretch>
            <a:fillRect t="-38000" b="-38000"/>
          </a:stretch>
        </a:blipFill>
      </dgm:spPr>
    </dgm:pt>
    <dgm:pt modelId="{999D776D-5615-4F37-98E6-CF08CFD524A2}" type="pres">
      <dgm:prSet presAssocID="{81A389AA-3263-47DD-9FD1-FCF1F2FF05E5}" presName="txShp" presStyleLbl="node1" presStyleIdx="0" presStyleCnt="1" custScaleX="150376" custScaleY="91087" custLinFactNeighborX="5731">
        <dgm:presLayoutVars>
          <dgm:bulletEnabled val="1"/>
        </dgm:presLayoutVars>
      </dgm:prSet>
      <dgm:spPr/>
    </dgm:pt>
  </dgm:ptLst>
  <dgm:cxnLst>
    <dgm:cxn modelId="{DE999A7D-485C-4C71-ADB9-00BB8DF2826B}" srcId="{58243E2D-916D-4FDC-A655-06DA0FA0D422}" destId="{81A389AA-3263-47DD-9FD1-FCF1F2FF05E5}" srcOrd="0" destOrd="0" parTransId="{48F8C1F1-44DB-4D23-9031-3394017DF48C}" sibTransId="{EB714F5D-607E-4DB6-B430-435731F5383B}"/>
    <dgm:cxn modelId="{DAE86F90-FBFC-43F4-AC4B-9E758C85A95F}" type="presOf" srcId="{81A389AA-3263-47DD-9FD1-FCF1F2FF05E5}" destId="{999D776D-5615-4F37-98E6-CF08CFD524A2}" srcOrd="0" destOrd="0" presId="urn:microsoft.com/office/officeart/2005/8/layout/vList3"/>
    <dgm:cxn modelId="{93E770F4-1F42-4996-8436-559CC004C643}" type="presOf" srcId="{58243E2D-916D-4FDC-A655-06DA0FA0D422}" destId="{A3FB6727-F14E-4042-9CE2-7E960CAC0879}" srcOrd="0" destOrd="0" presId="urn:microsoft.com/office/officeart/2005/8/layout/vList3"/>
    <dgm:cxn modelId="{9207A0A2-7219-4303-BB85-8F748FCD201E}" type="presParOf" srcId="{A3FB6727-F14E-4042-9CE2-7E960CAC0879}" destId="{8389A83E-4087-4C44-876D-7C1FEB090029}" srcOrd="0" destOrd="0" presId="urn:microsoft.com/office/officeart/2005/8/layout/vList3"/>
    <dgm:cxn modelId="{DD5D8848-B052-44F7-9C64-A115D5FF361C}" type="presParOf" srcId="{8389A83E-4087-4C44-876D-7C1FEB090029}" destId="{2DA1C308-43A3-4FCD-8FA8-2FD08EA711D1}" srcOrd="0" destOrd="0" presId="urn:microsoft.com/office/officeart/2005/8/layout/vList3"/>
    <dgm:cxn modelId="{135C59FB-9AD8-437B-96F1-0EB0940A83E4}" type="presParOf" srcId="{8389A83E-4087-4C44-876D-7C1FEB090029}" destId="{999D776D-5615-4F37-98E6-CF08CFD524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D776D-5615-4F37-98E6-CF08CFD524A2}">
      <dsp:nvSpPr>
        <dsp:cNvPr id="0" name=""/>
        <dsp:cNvSpPr/>
      </dsp:nvSpPr>
      <dsp:spPr>
        <a:xfrm rot="10800000">
          <a:off x="-1" y="421586"/>
          <a:ext cx="5555841" cy="16936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93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   Harald Wettemann Klimaschutzkoordinator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hlinkClick xmlns:r="http://schemas.openxmlformats.org/officeDocument/2006/relationships" r:id="rId1"/>
            </a:rPr>
            <a:t>Harald.wettemann@outlook.com</a:t>
          </a:r>
          <a:endParaRPr lang="de-DE" sz="1600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Mobile: 0163 1663021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kern="1200"/>
        </a:p>
      </dsp:txBody>
      <dsp:txXfrm rot="10800000">
        <a:off x="423414" y="421586"/>
        <a:ext cx="5132426" cy="1693661"/>
      </dsp:txXfrm>
    </dsp:sp>
    <dsp:sp modelId="{2DA1C308-43A3-4FCD-8FA8-2FD08EA711D1}">
      <dsp:nvSpPr>
        <dsp:cNvPr id="0" name=""/>
        <dsp:cNvSpPr/>
      </dsp:nvSpPr>
      <dsp:spPr>
        <a:xfrm>
          <a:off x="7212" y="439864"/>
          <a:ext cx="1630014" cy="162333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38000" b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81B1E161-BE71-419C-9148-DEB200213460}" type="datetimeFigureOut">
              <a:rPr lang="de-DE" smtClean="0"/>
              <a:t>25.03.2025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6AE6D12F-83AB-4034-B1FE-F167BBC90F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118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229B3F40-BFD4-47F2-9EF9-5BD8C1BC566C}" type="datetimeFigureOut">
              <a:rPr lang="de-DE" smtClean="0"/>
              <a:t>25.03.2025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88221" tIns="44111" rIns="88221" bIns="4411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461EF6FA-DBEE-4292-A5F5-012DF9EF6F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53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679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Rolle der Geschäftsstelle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Unterstützung der Ehrenamtlichen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Abnahme von Verwaltungsarbeiten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Kommunikation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074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565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Mittwochsgruppe: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Meist hohe TN-zahl erfordert ein gewisses Maß an Gruppendisziplin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Altersschnitt über 60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sehr großer Frauenanteil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gute Mischung von Bergwanderungen und auch konditionell fordernden Gipfeltouren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8 Bustouren jährlich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Touren wo immer möglich mit geselliger Bergeinkehr - alles zum Selbstkostenpreis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332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F392-37F2-44AA-93DD-79FDF925F011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117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F392-37F2-44AA-93DD-79FDF925F011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75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8FA94-9376-C6DD-224D-D92141673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686A66-E104-DBFD-2D32-68EF356EF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1A3CE3-F57A-6118-1658-B7AEFDCAE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C22A50-968D-DEB0-357D-6F61581DC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>
                <a:solidFill>
                  <a:prstClr val="black"/>
                </a:solidFill>
              </a:rPr>
              <a:pPr/>
              <a:t>30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49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8FA94-9376-C6DD-224D-D92141673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686A66-E104-DBFD-2D32-68EF356EF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1A3CE3-F57A-6118-1658-B7AEFDCAE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C22A50-968D-DEB0-357D-6F61581DC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>
                <a:solidFill>
                  <a:prstClr val="black"/>
                </a:solidFill>
              </a:rPr>
              <a:pPr/>
              <a:t>31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90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8FA94-9376-C6DD-224D-D92141673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686A66-E104-DBFD-2D32-68EF356EF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1A3CE3-F57A-6118-1658-B7AEFDCAE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C22A50-968D-DEB0-357D-6F61581DC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>
                <a:solidFill>
                  <a:prstClr val="black"/>
                </a:solidFill>
              </a:rPr>
              <a:pPr/>
              <a:t>32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17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8FA94-9376-C6DD-224D-D92141673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686A66-E104-DBFD-2D32-68EF356EF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1A3CE3-F57A-6118-1658-B7AEFDCAE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C22A50-968D-DEB0-357D-6F61581DC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>
                <a:solidFill>
                  <a:prstClr val="black"/>
                </a:solidFill>
              </a:rPr>
              <a:pPr/>
              <a:t>33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02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8FA94-9376-C6DD-224D-D92141673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686A66-E104-DBFD-2D32-68EF356EF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1A3CE3-F57A-6118-1658-B7AEFDCAE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C22A50-968D-DEB0-357D-6F61581DC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>
                <a:solidFill>
                  <a:prstClr val="black"/>
                </a:solidFill>
              </a:rPr>
              <a:pPr/>
              <a:t>34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4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Begrüssung</a:t>
            </a:r>
            <a:r>
              <a:rPr lang="de-DE"/>
              <a:t>, Freude Mitglieder und Ehrenamtler</a:t>
            </a:r>
          </a:p>
          <a:p>
            <a:r>
              <a:rPr lang="de-DE"/>
              <a:t>Mich vorstellen</a:t>
            </a:r>
          </a:p>
          <a:p>
            <a:r>
              <a:rPr lang="de-DE"/>
              <a:t>Tagesordnung vorstellen</a:t>
            </a:r>
          </a:p>
          <a:p>
            <a:r>
              <a:rPr lang="de-DE"/>
              <a:t>Veranstaltung für euch – gerne Fragen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105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>
                <a:solidFill>
                  <a:prstClr val="black"/>
                </a:solidFill>
              </a:rPr>
              <a:pPr/>
              <a:t>35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12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>
                <a:solidFill>
                  <a:prstClr val="black"/>
                </a:solidFill>
              </a:rPr>
              <a:pPr/>
              <a:t>36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5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>
                <a:solidFill>
                  <a:prstClr val="black"/>
                </a:solidFill>
              </a:rPr>
              <a:pPr/>
              <a:t>37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54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62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50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70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66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50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028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Ausbildungsreferent?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15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3377-A194-4A74-55B1-39E59B010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501E9D-D01D-B1E1-D8AB-3ACB526A3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7A9B119-D20A-1B1A-0241-85CC0C4F5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Ausbildungsreferent?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4680F1-8315-C224-2179-68792F7DF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EF6FA-DBEE-4292-A5F5-012DF9EF6F0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65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C3892A-EC2C-4858-9037-7B385612FB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97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6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6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E6EBE-FB12-4EBD-BB74-0B0E1D9224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52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4C4E-7688-4F45-A798-8D2B71D530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150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78595" y="115890"/>
            <a:ext cx="2074863" cy="59674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115890"/>
            <a:ext cx="6075363" cy="596741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5664F-028B-46E8-9C1B-03AEF037B0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771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50833" y="115890"/>
            <a:ext cx="8302625" cy="59674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70DDC-422B-4BF6-B423-F893CA43CA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568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Balken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0" y="-600"/>
            <a:ext cx="9144000" cy="6854400"/>
          </a:xfrm>
        </p:spPr>
        <p:txBody>
          <a:bodyPr wrap="square" lIns="0" tIns="1440000" rIns="0" bIns="0"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4938000"/>
            <a:ext cx="9144000" cy="1920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lIns="432000" rIns="432000" anchor="ctr" anchorCtr="0">
            <a:no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81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folie 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000" y="720000"/>
            <a:ext cx="7380000" cy="10800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49263" y="1919999"/>
            <a:ext cx="8280000" cy="96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04291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1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8352000" cy="7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9"/>
          <p:cNvSpPr>
            <a:spLocks noGrp="1"/>
          </p:cNvSpPr>
          <p:nvPr>
            <p:ph sz="quarter" idx="14"/>
          </p:nvPr>
        </p:nvSpPr>
        <p:spPr>
          <a:xfrm>
            <a:off x="360000" y="2128761"/>
            <a:ext cx="8352000" cy="4224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7485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2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9"/>
          <p:cNvSpPr>
            <a:spLocks noGrp="1"/>
          </p:cNvSpPr>
          <p:nvPr>
            <p:ph sz="quarter" idx="14"/>
          </p:nvPr>
        </p:nvSpPr>
        <p:spPr>
          <a:xfrm>
            <a:off x="360000" y="2131200"/>
            <a:ext cx="4068000" cy="4224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131200"/>
            <a:ext cx="4068000" cy="4224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8352000" cy="7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2166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Text 1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8352000" cy="7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4392000" y="2131199"/>
            <a:ext cx="4320000" cy="3840000"/>
          </a:xfrm>
        </p:spPr>
        <p:txBody>
          <a:bodyPr lIns="288000" tIns="648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360362" y="2131199"/>
            <a:ext cx="3780000" cy="422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4392000" y="5995199"/>
            <a:ext cx="4320000" cy="3600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9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9483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Text 2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8352000" cy="7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4914261" y="2131200"/>
            <a:ext cx="3510000" cy="3120000"/>
          </a:xfrm>
        </p:spPr>
        <p:txBody>
          <a:bodyPr lIns="396000" tIns="360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734085" y="2131200"/>
            <a:ext cx="3510000" cy="3120000"/>
          </a:xfrm>
        </p:spPr>
        <p:txBody>
          <a:bodyPr lIns="396000" tIns="360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644085" y="5388300"/>
            <a:ext cx="3600000" cy="96805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50"/>
              </a:spcBef>
              <a:buNone/>
              <a:defRPr sz="11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8"/>
          </p:nvPr>
        </p:nvSpPr>
        <p:spPr>
          <a:xfrm>
            <a:off x="4824261" y="5388300"/>
            <a:ext cx="3600000" cy="96805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50"/>
              </a:spcBef>
              <a:buNone/>
              <a:defRPr sz="11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3198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="1" baseline="0">
                <a:solidFill>
                  <a:srgbClr val="6BB636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851" y="6445252"/>
            <a:ext cx="3168012" cy="3683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89751" y="6445252"/>
            <a:ext cx="2133600" cy="368300"/>
          </a:xfr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125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Text 3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sp>
        <p:nvSpPr>
          <p:cNvPr id="8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8352000" cy="7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443130" y="2366316"/>
            <a:ext cx="2700000" cy="2400000"/>
          </a:xfrm>
        </p:spPr>
        <p:txBody>
          <a:bodyPr lIns="360000" tIns="216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7"/>
          </p:nvPr>
        </p:nvSpPr>
        <p:spPr>
          <a:xfrm>
            <a:off x="3227565" y="2366316"/>
            <a:ext cx="2700000" cy="2400000"/>
          </a:xfrm>
        </p:spPr>
        <p:txBody>
          <a:bodyPr lIns="360000" tIns="216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8"/>
          </p:nvPr>
        </p:nvSpPr>
        <p:spPr>
          <a:xfrm>
            <a:off x="6012000" y="2366316"/>
            <a:ext cx="2700000" cy="2400000"/>
          </a:xfrm>
        </p:spPr>
        <p:txBody>
          <a:bodyPr lIns="360000" tIns="216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9"/>
          </p:nvPr>
        </p:nvSpPr>
        <p:spPr>
          <a:xfrm>
            <a:off x="360000" y="4893852"/>
            <a:ext cx="2779200" cy="96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50"/>
              </a:spcBef>
              <a:buNone/>
              <a:defRPr sz="11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3144435" y="4893852"/>
            <a:ext cx="2779200" cy="96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50"/>
              </a:spcBef>
              <a:buNone/>
              <a:defRPr sz="11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21"/>
          </p:nvPr>
        </p:nvSpPr>
        <p:spPr>
          <a:xfrm>
            <a:off x="5928870" y="4893852"/>
            <a:ext cx="2779200" cy="96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50"/>
              </a:spcBef>
              <a:buNone/>
              <a:defRPr sz="11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7521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Liste 4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5533908" cy="720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Bildplatzhalter 10"/>
          <p:cNvSpPr>
            <a:spLocks noGrp="1" noChangeAspect="1"/>
          </p:cNvSpPr>
          <p:nvPr>
            <p:ph type="pic" sz="quarter" idx="15"/>
          </p:nvPr>
        </p:nvSpPr>
        <p:spPr>
          <a:xfrm>
            <a:off x="6117444" y="1432576"/>
            <a:ext cx="2592000" cy="2304000"/>
          </a:xfrm>
        </p:spPr>
        <p:txBody>
          <a:bodyPr lIns="324000" tIns="216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Bildplatzhalter 10"/>
          <p:cNvSpPr>
            <a:spLocks noGrp="1" noChangeAspect="1"/>
          </p:cNvSpPr>
          <p:nvPr>
            <p:ph type="pic" sz="quarter" idx="20"/>
          </p:nvPr>
        </p:nvSpPr>
        <p:spPr>
          <a:xfrm>
            <a:off x="6117444" y="4050807"/>
            <a:ext cx="2592000" cy="2304000"/>
          </a:xfrm>
        </p:spPr>
        <p:txBody>
          <a:bodyPr lIns="324000" tIns="216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22"/>
          </p:nvPr>
        </p:nvSpPr>
        <p:spPr>
          <a:xfrm>
            <a:off x="360363" y="2017996"/>
            <a:ext cx="5533361" cy="2162125"/>
          </a:xfrm>
        </p:spPr>
        <p:txBody>
          <a:bodyPr/>
          <a:lstStyle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 marL="628650" indent="-285750">
              <a:buFont typeface="Arial" panose="020B0604020202020204" pitchFamily="34" charset="0"/>
              <a:buChar char="•"/>
              <a:defRPr/>
            </a:lvl2pPr>
            <a:lvl3pPr marL="857250" indent="-171450">
              <a:buFont typeface="Arial" panose="020B0604020202020204" pitchFamily="34" charset="0"/>
              <a:buChar char="•"/>
              <a:defRPr/>
            </a:lvl3pPr>
            <a:lvl4pPr marL="1200150" indent="-171450">
              <a:buFont typeface="Arial" panose="020B0604020202020204" pitchFamily="34" charset="0"/>
              <a:buChar char="•"/>
              <a:defRPr/>
            </a:lvl4pPr>
            <a:lvl5pPr marL="15430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Bildplatzhalter 10"/>
          <p:cNvSpPr>
            <a:spLocks noGrp="1"/>
          </p:cNvSpPr>
          <p:nvPr>
            <p:ph type="pic" sz="quarter" idx="23"/>
          </p:nvPr>
        </p:nvSpPr>
        <p:spPr>
          <a:xfrm>
            <a:off x="438734" y="4314807"/>
            <a:ext cx="2295000" cy="2040000"/>
          </a:xfrm>
        </p:spPr>
        <p:txBody>
          <a:bodyPr lIns="324000" tIns="216000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10"/>
          <p:cNvSpPr>
            <a:spLocks noGrp="1"/>
          </p:cNvSpPr>
          <p:nvPr>
            <p:ph type="pic" sz="quarter" idx="24"/>
          </p:nvPr>
        </p:nvSpPr>
        <p:spPr>
          <a:xfrm>
            <a:off x="3278089" y="4314807"/>
            <a:ext cx="2295000" cy="2040000"/>
          </a:xfrm>
        </p:spPr>
        <p:txBody>
          <a:bodyPr lIns="324000" tIns="216000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89000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0368"/>
            <a:ext cx="9144000" cy="357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408000"/>
            <a:ext cx="7290000" cy="864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8352000" cy="7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919604" y="480000"/>
            <a:ext cx="806400" cy="51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4822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P-Folie_Tite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4318000"/>
            <a:ext cx="784860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07542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23528" y="1634877"/>
            <a:ext cx="8496944" cy="17941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50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"/>
          </p:nvPr>
        </p:nvSpPr>
        <p:spPr>
          <a:xfrm>
            <a:off x="323528" y="692697"/>
            <a:ext cx="8496944" cy="82837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600" cap="none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9561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369"/>
            <a:ext cx="9144000" cy="3576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408000"/>
            <a:ext cx="7290000" cy="864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8352000" cy="7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919604" y="480000"/>
            <a:ext cx="806400" cy="518400"/>
          </a:xfrm>
          <a:blipFill>
            <a:blip r:embed="rId3"/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94890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1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369"/>
            <a:ext cx="9144000" cy="3576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60000" y="1283664"/>
            <a:ext cx="8352000" cy="7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9"/>
          <p:cNvSpPr>
            <a:spLocks noGrp="1"/>
          </p:cNvSpPr>
          <p:nvPr>
            <p:ph sz="quarter" idx="14"/>
          </p:nvPr>
        </p:nvSpPr>
        <p:spPr>
          <a:xfrm>
            <a:off x="360000" y="2128761"/>
            <a:ext cx="8352000" cy="4224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7919604" y="480000"/>
            <a:ext cx="806400" cy="518400"/>
          </a:xfrm>
          <a:blipFill>
            <a:blip r:embed="rId3"/>
            <a:stretch>
              <a:fillRect/>
            </a:stretch>
          </a:blipFill>
        </p:spPr>
        <p:txBody>
          <a:bodyPr lIns="0" tIns="0" rIns="0" bIns="0" anchor="b" anchorCtr="0">
            <a:norm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8739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6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4CF8-5959-430E-A4F6-A78121CA8E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90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49" y="908051"/>
            <a:ext cx="4038600" cy="5175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4851" y="908051"/>
            <a:ext cx="4038600" cy="5175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893B9-BC6B-4A1D-B3E4-A156162507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48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49" y="3609023"/>
            <a:ext cx="4038600" cy="24742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4851" y="3609023"/>
            <a:ext cx="4038600" cy="24742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893B9-BC6B-4A1D-B3E4-A156162507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sz="half" idx="12"/>
          </p:nvPr>
        </p:nvSpPr>
        <p:spPr>
          <a:xfrm>
            <a:off x="313473" y="913448"/>
            <a:ext cx="4038600" cy="24742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3"/>
          </p:nvPr>
        </p:nvSpPr>
        <p:spPr>
          <a:xfrm>
            <a:off x="4514851" y="913448"/>
            <a:ext cx="4038600" cy="24742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7241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C5365-653B-4CB8-9976-A4098EE63B7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5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32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3851" y="6373813"/>
            <a:ext cx="3168012" cy="3683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09C18-94AD-423E-A65A-F5984B29B0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27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7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8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6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5FB21-4393-4047-83EE-007A55722C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09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8" y="115890"/>
            <a:ext cx="77057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08051"/>
            <a:ext cx="8229600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1" y="6373813"/>
            <a:ext cx="31680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9751" y="6373813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DA1DDE0D-747E-4B1C-A164-22D69737B19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" name="Picture 7" descr="DAV_Logo_Neu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95" y="115890"/>
            <a:ext cx="100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8"/>
          <p:cNvSpPr>
            <a:spLocks noChangeShapeType="1"/>
          </p:cNvSpPr>
          <p:nvPr userDrawn="1"/>
        </p:nvSpPr>
        <p:spPr bwMode="auto">
          <a:xfrm flipH="1">
            <a:off x="107957" y="692150"/>
            <a:ext cx="7920039" cy="0"/>
          </a:xfrm>
          <a:prstGeom prst="line">
            <a:avLst/>
          </a:prstGeom>
          <a:noFill/>
          <a:ln w="9525">
            <a:solidFill>
              <a:srgbClr val="6BB63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" name="Line 10"/>
          <p:cNvSpPr>
            <a:spLocks noChangeShapeType="1"/>
          </p:cNvSpPr>
          <p:nvPr userDrawn="1"/>
        </p:nvSpPr>
        <p:spPr bwMode="auto">
          <a:xfrm flipH="1">
            <a:off x="107951" y="6381750"/>
            <a:ext cx="8928100" cy="0"/>
          </a:xfrm>
          <a:prstGeom prst="line">
            <a:avLst/>
          </a:prstGeom>
          <a:noFill/>
          <a:ln w="9525">
            <a:solidFill>
              <a:srgbClr val="6BB63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3" r:id="rId3"/>
    <p:sldLayoutId id="2147483664" r:id="rId4"/>
    <p:sldLayoutId id="2147483675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9AA2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5pPr>
      <a:lvl6pPr marL="457178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6pPr>
      <a:lvl7pPr marL="914356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buClr>
          <a:srgbClr val="6BB636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943" indent="-228589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297" indent="-228589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08000"/>
            <a:ext cx="7380000" cy="86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40000"/>
            <a:ext cx="8352000" cy="49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49287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2000" y="6492875"/>
            <a:ext cx="543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Infoveranstaltung 25.03.2025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9827" y="649287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5BB718A-1AD0-4363-BA16-1F597653A02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52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96" r:id="rId10"/>
    <p:sldLayoutId id="2147483883" r:id="rId11"/>
    <p:sldLayoutId id="2147483964" r:id="rId12"/>
    <p:sldLayoutId id="2147483965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9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orient="horz" pos="255" userDrawn="1">
          <p15:clr>
            <a:srgbClr val="F26B43"/>
          </p15:clr>
        </p15:guide>
        <p15:guide id="5" orient="horz" pos="4004" userDrawn="1">
          <p15:clr>
            <a:srgbClr val="F26B43"/>
          </p15:clr>
        </p15:guide>
        <p15:guide id="6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huettenreferent.hochries@dav-rosenheim.de" TargetMode="External"/><Relationship Id="rId13" Type="http://schemas.openxmlformats.org/officeDocument/2006/relationships/hyperlink" Target="mailto:franz.xaver@knarr.de" TargetMode="External"/><Relationship Id="rId3" Type="http://schemas.openxmlformats.org/officeDocument/2006/relationships/hyperlink" Target="mailto:ausbildungsreferent@dav-rosenheim.de" TargetMode="External"/><Relationship Id="rId7" Type="http://schemas.openxmlformats.org/officeDocument/2006/relationships/hyperlink" Target="mailto:thomas.glarcher@dav-rosenheim.de" TargetMode="External"/><Relationship Id="rId12" Type="http://schemas.openxmlformats.org/officeDocument/2006/relationships/hyperlink" Target="mailto:harald.wettemann@outlook.com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mailto:mario.stuerzl@dav-rosenheim.d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esch-ij@t-online.de" TargetMode="External"/><Relationship Id="rId11" Type="http://schemas.openxmlformats.org/officeDocument/2006/relationships/hyperlink" Target="mailto:naturschutzreferent@dav-rosenheim.de" TargetMode="External"/><Relationship Id="rId5" Type="http://schemas.openxmlformats.org/officeDocument/2006/relationships/hyperlink" Target="mailto:manfred.mauler@web.de" TargetMode="External"/><Relationship Id="rId15" Type="http://schemas.openxmlformats.org/officeDocument/2006/relationships/hyperlink" Target="mailto:alpenverein@dav-rosenheim.de" TargetMode="External"/><Relationship Id="rId10" Type="http://schemas.openxmlformats.org/officeDocument/2006/relationships/hyperlink" Target="mailto:robert.brenninger@dav-rosenheim.de" TargetMode="External"/><Relationship Id="rId4" Type="http://schemas.openxmlformats.org/officeDocument/2006/relationships/hyperlink" Target="mailto:robert.c.jahn@gmail.com" TargetMode="External"/><Relationship Id="rId9" Type="http://schemas.openxmlformats.org/officeDocument/2006/relationships/hyperlink" Target="mailto:berghofer@cablenet.de" TargetMode="External"/><Relationship Id="rId14" Type="http://schemas.openxmlformats.org/officeDocument/2006/relationships/hyperlink" Target="mailto:thomas.woelfl@dav-rosenheim.d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av-rosenheim.de/" TargetMode="External"/><Relationship Id="rId4" Type="http://schemas.openxmlformats.org/officeDocument/2006/relationships/hyperlink" Target="mailto:alpenverein@dav-rosenheim.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mein.alpenverein.d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mein.alpenverein.de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penverein.de/verband/services/versicherungen-im-dav/alpiner-sicherheitsservice-as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v-rosenheim.de/Emissionsbilanzieru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oph.schnurr@dav-rosenheim.d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-rosenheim.d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A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74883" y="2497718"/>
            <a:ext cx="74676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Infoveranstaltung</a:t>
            </a:r>
            <a:br>
              <a:rPr lang="de-DE" sz="3200">
                <a:latin typeface="Tahoma"/>
                <a:ea typeface="Tahoma"/>
                <a:cs typeface="Tahoma"/>
              </a:rPr>
            </a:br>
            <a:r>
              <a:rPr lang="de-DE" sz="3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25.03.2025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179389" y="333380"/>
            <a:ext cx="8713787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cs typeface="Arial" charset="0"/>
            </a:endParaRPr>
          </a:p>
        </p:txBody>
      </p:sp>
      <p:pic>
        <p:nvPicPr>
          <p:cNvPr id="2" name="Grafik 1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A347EEF1-5501-9311-AB0B-BC7D19FE9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40" y="332691"/>
            <a:ext cx="2110740" cy="1285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58146-1FF5-339F-163F-210D6BD04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20" y="4699532"/>
            <a:ext cx="1996833" cy="200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962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74C35-5B3C-FA99-2A0F-07FA1F0BA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11E2B-6E6E-9517-B382-E2C4F1D9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Beirat – Sektion Rosenheim</a:t>
            </a:r>
            <a:endParaRPr lang="de-DE">
              <a:ea typeface="Tahoma"/>
              <a:cs typeface="Tahoma"/>
            </a:endParaRP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10C7BB0F-3191-70D4-A0F5-B75596E41883}"/>
              </a:ext>
            </a:extLst>
          </p:cNvPr>
          <p:cNvSpPr txBox="1">
            <a:spLocks/>
          </p:cNvSpPr>
          <p:nvPr/>
        </p:nvSpPr>
        <p:spPr>
          <a:xfrm>
            <a:off x="253013" y="699816"/>
            <a:ext cx="8568701" cy="570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900">
              <a:buFont typeface="Calibri" panose="020F0502020204030204" pitchFamily="34" charset="0"/>
              <a:buChar char="-"/>
            </a:pPr>
            <a:endParaRPr lang="de-DE" sz="1600" kern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>
              <a:ea typeface="Tahoma"/>
              <a:cs typeface="Tahoma"/>
            </a:endParaRPr>
          </a:p>
          <a:p>
            <a:pPr marL="741680" lvl="1" indent="-342265"/>
            <a:endParaRPr lang="de-DE" kern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585C50-A9FF-383F-10EF-185DBF3B6E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74144B-EEEB-3C27-D047-75C6D94FD0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AFBD2C8-DE6A-3147-637D-3ABC79DB555C}"/>
              </a:ext>
            </a:extLst>
          </p:cNvPr>
          <p:cNvSpPr txBox="1">
            <a:spLocks/>
          </p:cNvSpPr>
          <p:nvPr/>
        </p:nvSpPr>
        <p:spPr>
          <a:xfrm>
            <a:off x="323849" y="908052"/>
            <a:ext cx="8712200" cy="51752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>
              <a:lnSpc>
                <a:spcPct val="150000"/>
              </a:lnSpc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Ausbildungsreferent	</a:t>
            </a:r>
            <a:r>
              <a:rPr lang="de-DE" sz="1600" dirty="0">
                <a:ea typeface="+mn-lt"/>
                <a:cs typeface="+mn-lt"/>
                <a:hlinkClick r:id="rId3"/>
              </a:rPr>
              <a:t>ausbildungsreferent@dav-rosenheim.de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indent="-342265">
              <a:lnSpc>
                <a:spcPct val="150000"/>
              </a:lnSpc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Tourenreferent	</a:t>
            </a:r>
            <a:r>
              <a:rPr lang="de-DE" sz="1600" dirty="0">
                <a:ea typeface="+mn-lt"/>
                <a:cs typeface="+mn-lt"/>
                <a:hlinkClick r:id="rId4"/>
              </a:rPr>
              <a:t>robert.c.jahn@gmail.com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indent="-342265">
              <a:lnSpc>
                <a:spcPct val="150000"/>
              </a:lnSpc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Referent für Sportklettern	</a:t>
            </a:r>
            <a:r>
              <a:rPr lang="de-DE" sz="1600" dirty="0">
                <a:ea typeface="+mn-lt"/>
                <a:cs typeface="+mn-lt"/>
                <a:hlinkClick r:id="rId5"/>
              </a:rPr>
              <a:t>manfred.mauler@web.de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indent="-342265"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Hüttenreferenten Brünnstein	</a:t>
            </a:r>
            <a:r>
              <a:rPr lang="de-DE" sz="1600" dirty="0">
                <a:ea typeface="+mn-lt"/>
                <a:cs typeface="+mn-lt"/>
                <a:hlinkClick r:id="rId6"/>
              </a:rPr>
              <a:t>resch-ij@t-online.de</a:t>
            </a:r>
            <a:r>
              <a:rPr lang="de-DE" sz="1600" dirty="0">
                <a:ea typeface="+mn-lt"/>
                <a:cs typeface="+mn-lt"/>
              </a:rPr>
              <a:t> , </a:t>
            </a:r>
            <a:r>
              <a:rPr lang="de-DE" sz="1600" dirty="0">
                <a:ea typeface="+mn-lt"/>
                <a:cs typeface="+mn-lt"/>
                <a:hlinkClick r:id="rId7"/>
              </a:rPr>
              <a:t>thomas.glarcher@dav-rosenheim.de</a:t>
            </a:r>
            <a:br>
              <a:rPr lang="de-DE" sz="1600" dirty="0">
                <a:ea typeface="+mn-lt"/>
                <a:cs typeface="+mn-lt"/>
              </a:rPr>
            </a:br>
            <a:r>
              <a:rPr lang="de-DE" sz="1600" dirty="0">
                <a:ea typeface="+mn-lt"/>
                <a:cs typeface="+mn-lt"/>
              </a:rPr>
              <a:t>und Hochries	</a:t>
            </a:r>
            <a:r>
              <a:rPr lang="de-DE" sz="1600" dirty="0">
                <a:ea typeface="+mn-lt"/>
                <a:cs typeface="+mn-lt"/>
                <a:hlinkClick r:id="rId8"/>
              </a:rPr>
              <a:t>huettenreferent.hochries@dav-rosenheim.de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indent="-342265"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Wegereferenten Brünnstein	</a:t>
            </a:r>
            <a:r>
              <a:rPr lang="de-DE" sz="1600" dirty="0">
                <a:ea typeface="+mn-lt"/>
                <a:cs typeface="+mn-lt"/>
                <a:hlinkClick r:id="rId9"/>
              </a:rPr>
              <a:t>berghofer@cablenet.de</a:t>
            </a:r>
            <a:r>
              <a:rPr lang="de-DE" sz="1600" dirty="0">
                <a:ea typeface="+mn-lt"/>
                <a:cs typeface="+mn-lt"/>
              </a:rPr>
              <a:t> </a:t>
            </a:r>
            <a:br>
              <a:rPr lang="de-DE" sz="1600" dirty="0">
                <a:ea typeface="+mn-lt"/>
                <a:cs typeface="+mn-lt"/>
              </a:rPr>
            </a:br>
            <a:r>
              <a:rPr lang="de-DE" sz="1600" dirty="0">
                <a:ea typeface="+mn-lt"/>
                <a:cs typeface="+mn-lt"/>
              </a:rPr>
              <a:t>und Hochries	</a:t>
            </a:r>
            <a:r>
              <a:rPr lang="de-DE" sz="1600" dirty="0">
                <a:ea typeface="+mn-lt"/>
                <a:cs typeface="+mn-lt"/>
                <a:hlinkClick r:id="rId10"/>
              </a:rPr>
              <a:t>wegewart.hochries@dav-rosenheim.de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Naturschutzreferent	</a:t>
            </a:r>
            <a:r>
              <a:rPr lang="de-DE" sz="1600" dirty="0">
                <a:ea typeface="+mn-lt"/>
                <a:cs typeface="+mn-lt"/>
                <a:hlinkClick r:id="rId11"/>
              </a:rPr>
              <a:t>naturschutzreferent@dav-rosenheim.de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Klimaschutzkoordinator	</a:t>
            </a:r>
            <a:r>
              <a:rPr lang="de-DE" sz="1600" dirty="0">
                <a:ea typeface="+mn-lt"/>
                <a:cs typeface="+mn-lt"/>
                <a:hlinkClick r:id="rId12"/>
              </a:rPr>
              <a:t>harald.wettemann@outlook.com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Pressereferent	</a:t>
            </a:r>
            <a:r>
              <a:rPr lang="de-DE" sz="1600" dirty="0">
                <a:ea typeface="+mn-lt"/>
                <a:cs typeface="+mn-lt"/>
                <a:hlinkClick r:id="rId13"/>
              </a:rPr>
              <a:t>franz.xaver@knarr.de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Digitalkoordinator	</a:t>
            </a:r>
            <a:r>
              <a:rPr lang="de-DE" sz="1600" dirty="0">
                <a:ea typeface="+mn-lt"/>
                <a:cs typeface="+mn-lt"/>
                <a:hlinkClick r:id="rId14"/>
              </a:rPr>
              <a:t>thomas.woelfl@dav-rosenheim.de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lvl="1" indent="-342265">
              <a:buClr>
                <a:srgbClr val="6BB636"/>
              </a:buClr>
              <a:buFont typeface="Wingdings" pitchFamily="2" charset="2"/>
              <a:buChar char="§"/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Dokumentation </a:t>
            </a:r>
            <a:br>
              <a:rPr lang="de-DE" sz="1600" dirty="0">
                <a:ea typeface="+mn-lt"/>
                <a:cs typeface="+mn-lt"/>
              </a:rPr>
            </a:br>
            <a:r>
              <a:rPr lang="de-DE" sz="1600" dirty="0">
                <a:ea typeface="+mn-lt"/>
                <a:cs typeface="+mn-lt"/>
              </a:rPr>
              <a:t>Vereinsgeschichte   	</a:t>
            </a:r>
            <a:r>
              <a:rPr lang="de-DE" sz="1600" dirty="0">
                <a:ea typeface="+mn-lt"/>
                <a:cs typeface="+mn-lt"/>
                <a:hlinkClick r:id="rId15"/>
              </a:rPr>
              <a:t>alpenverein@dav-rosenheim.de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  <a:tabLst>
                <a:tab pos="3314700" algn="l"/>
              </a:tabLst>
            </a:pPr>
            <a:r>
              <a:rPr lang="de-DE" sz="1600" dirty="0">
                <a:ea typeface="+mn-lt"/>
                <a:cs typeface="+mn-lt"/>
              </a:rPr>
              <a:t>Ehrenamtsbeauftragter	</a:t>
            </a:r>
            <a:r>
              <a:rPr lang="de-DE" sz="1600" dirty="0">
                <a:ea typeface="+mn-lt"/>
                <a:cs typeface="+mn-lt"/>
                <a:hlinkClick r:id="rId16"/>
              </a:rPr>
              <a:t>mario.stuerzl@dav-rosenheim.de</a:t>
            </a:r>
            <a:r>
              <a:rPr lang="de-DE" sz="1600" dirty="0">
                <a:ea typeface="+mn-lt"/>
                <a:cs typeface="+mn-lt"/>
              </a:rPr>
              <a:t> </a:t>
            </a:r>
          </a:p>
          <a:p>
            <a:pPr marL="741680" lvl="1" indent="-342265">
              <a:lnSpc>
                <a:spcPct val="150000"/>
              </a:lnSpc>
            </a:pPr>
            <a:endParaRPr lang="de-DE" sz="1600" kern="0" dirty="0">
              <a:ea typeface="Tahoma"/>
              <a:cs typeface="Tahoma"/>
            </a:endParaRPr>
          </a:p>
          <a:p>
            <a:pPr marL="182880" indent="0">
              <a:buNone/>
            </a:pPr>
            <a:endParaRPr lang="de-DE" sz="2000" kern="0" dirty="0"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endParaRPr lang="de-DE" kern="0" dirty="0">
              <a:ea typeface="Tahoma"/>
              <a:cs typeface="Tahoma"/>
            </a:endParaRPr>
          </a:p>
          <a:p>
            <a:pPr marL="0" indent="0">
              <a:buFont typeface="Wingdings" pitchFamily="2" charset="2"/>
              <a:buNone/>
            </a:pPr>
            <a:endParaRPr lang="de-DE" kern="0" dirty="0"/>
          </a:p>
          <a:p>
            <a:pPr marL="0" indent="0">
              <a:buFont typeface="Wingdings" pitchFamily="2" charset="2"/>
              <a:buNone/>
            </a:pPr>
            <a:endParaRPr lang="de-DE" kern="0" dirty="0">
              <a:latin typeface="Tahoma"/>
              <a:ea typeface="Tahoma"/>
              <a:cs typeface="Tahoma"/>
            </a:endParaRPr>
          </a:p>
          <a:p>
            <a:pPr marL="0" indent="0">
              <a:buFont typeface="Wingdings" pitchFamily="2" charset="2"/>
              <a:buNone/>
            </a:pPr>
            <a:endParaRPr lang="de-DE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de-DE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e-DE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sz="16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3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E3018-87EC-4CAC-93C9-1668DDAE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Geschäftsstelle</a:t>
            </a:r>
            <a:endParaRPr lang="de-DE">
              <a:ea typeface="Tahoma"/>
              <a:cs typeface="Tahoma"/>
            </a:endParaRP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4A838DCB-7920-4383-AD2C-85041A39E97B}"/>
              </a:ext>
            </a:extLst>
          </p:cNvPr>
          <p:cNvSpPr txBox="1">
            <a:spLocks/>
          </p:cNvSpPr>
          <p:nvPr/>
        </p:nvSpPr>
        <p:spPr>
          <a:xfrm>
            <a:off x="253013" y="699816"/>
            <a:ext cx="8568701" cy="570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900">
              <a:buFont typeface="Calibri" panose="020F0502020204030204" pitchFamily="34" charset="0"/>
              <a:buChar char="-"/>
            </a:pPr>
            <a:endParaRPr lang="de-DE" sz="1600" kern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>
              <a:ea typeface="Tahoma"/>
              <a:cs typeface="Tahoma"/>
            </a:endParaRPr>
          </a:p>
          <a:p>
            <a:pPr marL="741680" lvl="1" indent="-342265"/>
            <a:endParaRPr lang="de-DE" kern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DD590C-294A-44A5-8D67-0E019240E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103905-6630-4EB9-86EF-B060E1A53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7495784-0008-56B9-13D3-D380DA8E5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86" y="758655"/>
            <a:ext cx="6977678" cy="5507445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DCF289C-6CC5-88D5-376F-36EA9194CC2A}"/>
              </a:ext>
            </a:extLst>
          </p:cNvPr>
          <p:cNvSpPr txBox="1">
            <a:spLocks/>
          </p:cNvSpPr>
          <p:nvPr/>
        </p:nvSpPr>
        <p:spPr>
          <a:xfrm>
            <a:off x="5032208" y="3550300"/>
            <a:ext cx="3919288" cy="2008535"/>
          </a:xfrm>
          <a:prstGeom prst="rect">
            <a:avLst/>
          </a:prstGeom>
        </p:spPr>
        <p:txBody>
          <a:bodyPr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>
              <a:lnSpc>
                <a:spcPct val="150000"/>
              </a:lnSpc>
            </a:pPr>
            <a:r>
              <a:rPr lang="de-DE" sz="1800">
                <a:ea typeface="+mn-lt"/>
                <a:cs typeface="+mn-lt"/>
              </a:rPr>
              <a:t>Öffnungszeiten</a:t>
            </a:r>
          </a:p>
          <a:p>
            <a:pPr marL="742294" lvl="1" indent="-342265">
              <a:lnSpc>
                <a:spcPct val="150000"/>
              </a:lnSpc>
            </a:pPr>
            <a:r>
              <a:rPr lang="de-DE" sz="1400">
                <a:ea typeface="+mn-lt"/>
                <a:cs typeface="+mn-lt"/>
              </a:rPr>
              <a:t>Dienstag: 9:30 – 12:30 Uhr</a:t>
            </a:r>
          </a:p>
          <a:p>
            <a:pPr marL="742294" lvl="1" indent="-342265"/>
            <a:r>
              <a:rPr lang="de-DE" sz="1400">
                <a:ea typeface="+mn-lt"/>
                <a:cs typeface="+mn-lt"/>
              </a:rPr>
              <a:t>Donnerstag: 9:30 – 12:30 und</a:t>
            </a:r>
            <a:br>
              <a:rPr lang="de-DE" sz="1400">
                <a:ea typeface="+mn-lt"/>
                <a:cs typeface="+mn-lt"/>
              </a:rPr>
            </a:br>
            <a:r>
              <a:rPr lang="de-DE" sz="1400">
                <a:ea typeface="+mn-lt"/>
                <a:cs typeface="+mn-lt"/>
              </a:rPr>
              <a:t>                 16:00 – 18:00 Uhr</a:t>
            </a:r>
          </a:p>
          <a:p>
            <a:pPr marL="342265" indent="-342265">
              <a:lnSpc>
                <a:spcPct val="150000"/>
              </a:lnSpc>
            </a:pPr>
            <a:r>
              <a:rPr lang="de-DE" sz="1800">
                <a:ea typeface="+mn-lt"/>
                <a:cs typeface="+mn-lt"/>
                <a:hlinkClick r:id="rId4"/>
              </a:rPr>
              <a:t>alpenverein@dav-rosenheim.de</a:t>
            </a:r>
            <a:endParaRPr lang="de-DE" sz="1800">
              <a:ea typeface="+mn-lt"/>
              <a:cs typeface="+mn-lt"/>
            </a:endParaRPr>
          </a:p>
          <a:p>
            <a:pPr marL="342265" indent="-342265">
              <a:lnSpc>
                <a:spcPct val="150000"/>
              </a:lnSpc>
            </a:pPr>
            <a:r>
              <a:rPr lang="de-DE" sz="1800">
                <a:ea typeface="+mn-lt"/>
                <a:cs typeface="+mn-lt"/>
                <a:hlinkClick r:id="rId5"/>
              </a:rPr>
              <a:t>www.dav-rosenheim.de</a:t>
            </a:r>
            <a:r>
              <a:rPr lang="de-DE" sz="1800">
                <a:ea typeface="+mn-lt"/>
                <a:cs typeface="+mn-lt"/>
              </a:rPr>
              <a:t> </a:t>
            </a:r>
          </a:p>
          <a:p>
            <a:pPr marL="742294" lvl="1" indent="-342265">
              <a:lnSpc>
                <a:spcPct val="150000"/>
              </a:lnSpc>
            </a:pPr>
            <a:endParaRPr lang="de-DE" sz="1600" kern="0">
              <a:ea typeface="+mn-lt"/>
              <a:cs typeface="+mn-lt"/>
            </a:endParaRPr>
          </a:p>
          <a:p>
            <a:pPr marL="182880" indent="0">
              <a:buFont typeface="Wingdings" pitchFamily="2" charset="2"/>
              <a:buNone/>
            </a:pPr>
            <a:endParaRPr lang="de-DE" sz="2000" kern="0">
              <a:ea typeface="Tahoma"/>
              <a:cs typeface="Tahoma"/>
            </a:endParaRPr>
          </a:p>
          <a:p>
            <a:pPr marL="342265" indent="-342265"/>
            <a:endParaRPr lang="de-DE" kern="0">
              <a:ea typeface="Tahoma"/>
              <a:cs typeface="Tahoma"/>
            </a:endParaRPr>
          </a:p>
          <a:p>
            <a:pPr marL="0" indent="0">
              <a:buFont typeface="Wingdings" pitchFamily="2" charset="2"/>
              <a:buNone/>
            </a:pPr>
            <a:endParaRPr lang="de-DE" kern="0"/>
          </a:p>
          <a:p>
            <a:pPr marL="0" indent="0">
              <a:buFont typeface="Wingdings" pitchFamily="2" charset="2"/>
              <a:buNone/>
            </a:pPr>
            <a:endParaRPr lang="de-DE" kern="0"/>
          </a:p>
          <a:p>
            <a:pPr marL="0" indent="0">
              <a:buFont typeface="Wingdings" pitchFamily="2" charset="2"/>
              <a:buNone/>
            </a:pPr>
            <a:endParaRPr lang="de-DE" kern="0">
              <a:latin typeface="Tahoma"/>
              <a:ea typeface="Tahoma"/>
              <a:cs typeface="Tahoma"/>
            </a:endParaRPr>
          </a:p>
          <a:p>
            <a:pPr marL="0" indent="0">
              <a:buFont typeface="Wingdings" pitchFamily="2" charset="2"/>
              <a:buNone/>
            </a:pPr>
            <a:endParaRPr lang="de-DE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de-DE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b="1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sz="1600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84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Mitgliederverwaltung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8" y="886918"/>
            <a:ext cx="8568701" cy="55062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Anmeldung Online</a:t>
            </a:r>
          </a:p>
          <a:p>
            <a:pPr marL="342265" indent="-342265"/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Datenverwaltung Online – </a:t>
            </a:r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  <a:hlinkClick r:id="rId2"/>
              </a:rPr>
              <a:t>www.mein.alpenverein.de</a:t>
            </a:r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 </a:t>
            </a:r>
          </a:p>
          <a:p>
            <a:pPr marL="342265" indent="-342265"/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510B61-2D22-C912-45AD-142EEFA64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56" y="3099269"/>
            <a:ext cx="7594733" cy="307977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9B013C4-6B23-A4DA-1D97-3EDB6001DB0A}"/>
              </a:ext>
            </a:extLst>
          </p:cNvPr>
          <p:cNvSpPr txBox="1"/>
          <p:nvPr/>
        </p:nvSpPr>
        <p:spPr>
          <a:xfrm flipH="1">
            <a:off x="2216731" y="3300243"/>
            <a:ext cx="59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225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7356E8-C8AC-287E-32F7-2CADCB349481}"/>
              </a:ext>
            </a:extLst>
          </p:cNvPr>
          <p:cNvSpPr txBox="1"/>
          <p:nvPr/>
        </p:nvSpPr>
        <p:spPr>
          <a:xfrm flipH="1">
            <a:off x="2216731" y="3766958"/>
            <a:ext cx="59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00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FD6ADED-911E-C858-7480-8A88EE98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577"/>
          <a:stretch/>
        </p:blipFill>
        <p:spPr>
          <a:xfrm>
            <a:off x="565789" y="1429299"/>
            <a:ext cx="8012422" cy="857305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F2C2192-29A1-B584-2B37-2465689E8DBD}"/>
              </a:ext>
            </a:extLst>
          </p:cNvPr>
          <p:cNvCxnSpPr>
            <a:cxnSpLocks/>
          </p:cNvCxnSpPr>
          <p:nvPr/>
        </p:nvCxnSpPr>
        <p:spPr>
          <a:xfrm>
            <a:off x="6973727" y="1931437"/>
            <a:ext cx="7520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698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Mitgliederverwaltung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8" y="833180"/>
            <a:ext cx="8568701" cy="570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Datenverwaltung Online – </a:t>
            </a:r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  <a:hlinkClick r:id="rId2"/>
              </a:rPr>
              <a:t>www.mein.alpenverein.de</a:t>
            </a:r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 </a:t>
            </a:r>
          </a:p>
          <a:p>
            <a:pPr marL="741680" lvl="1" indent="-342265"/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Änderung der Mitgliederdaten</a:t>
            </a:r>
          </a:p>
          <a:p>
            <a:pPr marL="741680" lvl="1" indent="-342265"/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Änderung der Informationswege Post/Digital</a:t>
            </a:r>
          </a:p>
          <a:p>
            <a:pPr marL="741680" lvl="1" indent="-342265"/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Abruf des digitalen Ausweises ab Ende Januar</a:t>
            </a: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Ausweis ist gültig bis Ende Februar des Folgejahres</a:t>
            </a:r>
            <a:endParaRPr lang="en-US" sz="18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Abbuchung Anfang Januar</a:t>
            </a: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Ausweisversand im Laufe des Februars</a:t>
            </a:r>
            <a:b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Digitalen Ausweis gibt es bereits ab Anfang Februar</a:t>
            </a: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Kündigungstermin 30.9. schriftlich an Sektion</a:t>
            </a:r>
            <a:b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jeder Volljährige eigenständig</a:t>
            </a:r>
            <a:endParaRPr lang="en-US" sz="18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endParaRPr lang="de-DE" sz="18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endParaRPr lang="de-DE" sz="18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741680" lvl="1" indent="-342265"/>
            <a:endParaRPr lang="de-DE" kern="0" dirty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35204D-E50B-8523-9173-EC58DEC3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243"/>
          <a:stretch/>
        </p:blipFill>
        <p:spPr>
          <a:xfrm>
            <a:off x="611026" y="4455530"/>
            <a:ext cx="3924152" cy="14154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6385811-9354-04E3-8663-054026AEC4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31" r="49839"/>
          <a:stretch/>
        </p:blipFill>
        <p:spPr>
          <a:xfrm>
            <a:off x="4308948" y="4314502"/>
            <a:ext cx="1835606" cy="14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Mitgliederverwaltung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133353" y="915296"/>
            <a:ext cx="5550532" cy="570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Vorteile der Mitgliedschaft</a:t>
            </a: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Teilnahmen am Veranstaltungs- und Kursprogramm  der Sektion</a:t>
            </a: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Versicherungsschutz ASS während alpinistischer Aktivitäten</a:t>
            </a:r>
          </a:p>
          <a:p>
            <a:pPr marL="1141730" lvl="2" indent="-342265"/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Such-, Bergungs- und Rettungskosten</a:t>
            </a:r>
          </a:p>
          <a:p>
            <a:pPr marL="1141730" lvl="2" indent="-342265"/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Unfallbedingte Heilkosten</a:t>
            </a:r>
          </a:p>
          <a:p>
            <a:pPr marL="1141730" lvl="2" indent="-342265"/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24 Stunden Notrufzentrale</a:t>
            </a:r>
          </a:p>
          <a:p>
            <a:pPr marL="1141730" lvl="2" indent="-342265"/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Unfallversicherungsschutz / Sporthaftpflicht</a:t>
            </a:r>
          </a:p>
          <a:p>
            <a:pPr marL="1141730" lvl="2" indent="-342265"/>
            <a:r>
              <a:rPr lang="de-DE" sz="1600" dirty="0">
                <a:hlinkClick r:id="rId3"/>
              </a:rPr>
              <a:t>Alpiner Sicherheitsservice ASS (alpenverein.de)</a:t>
            </a:r>
            <a:endParaRPr lang="de-DE" sz="16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Vergünstigte Übernachtung auf AV-Hütten</a:t>
            </a: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Sektionsmitteilungen und Panorama</a:t>
            </a: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Bücherei - Stadtbibliothek</a:t>
            </a: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Ausrüstungsverleih – IKO Raubling</a:t>
            </a: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Vergünstigter Eintritt in DAV-Hallen</a:t>
            </a: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Hüttenschlüssel</a:t>
            </a:r>
          </a:p>
          <a:p>
            <a:pPr marL="741680" lvl="1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Mitglieder werben Mitglieder</a:t>
            </a:r>
          </a:p>
          <a:p>
            <a:pPr marL="342265" indent="-342265"/>
            <a:endParaRPr lang="de-DE" sz="18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741680" lvl="1" indent="-342265"/>
            <a:endParaRPr lang="de-DE" kern="0" dirty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8" name="Grafik 7" descr="Ein Bild, das draußen, Menschen, Baum, Pflanze enthält.&#10;&#10;Automatisch generierte Beschreibung">
            <a:extLst>
              <a:ext uri="{FF2B5EF4-FFF2-40B4-BE49-F238E27FC236}">
                <a16:creationId xmlns:a16="http://schemas.microsoft.com/office/drawing/2014/main" id="{D4639835-AE07-218C-0F3C-C3D6FCECB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6798" y="2036534"/>
            <a:ext cx="5700966" cy="320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90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Ausbildungsprogramm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8" y="970096"/>
            <a:ext cx="8568701" cy="570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Ausbildungsprogramm </a:t>
            </a:r>
            <a:b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mit ca. 60 Veranstaltungen</a:t>
            </a:r>
          </a:p>
          <a:p>
            <a:pPr marL="342265" indent="-342265"/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600" kern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>
              <a:ea typeface="Tahoma"/>
              <a:cs typeface="Tahoma"/>
            </a:endParaRPr>
          </a:p>
          <a:p>
            <a:pPr marL="741680" lvl="1" indent="-342265"/>
            <a:endParaRPr lang="de-DE" kern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1E0CFD47-D38E-159A-8FED-A550AAA140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101081"/>
              </p:ext>
            </p:extLst>
          </p:nvPr>
        </p:nvGraphicFramePr>
        <p:xfrm>
          <a:off x="4345606" y="84228"/>
          <a:ext cx="4704731" cy="665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62" imgH="8020050" progId="Acrobat.Document.DC">
                  <p:embed/>
                </p:oleObj>
              </mc:Choice>
              <mc:Fallback>
                <p:oleObj name="Acrobat Document" r:id="rId2" imgW="5667162" imgH="8020050" progId="Acrobat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1E0CFD47-D38E-159A-8FED-A550AAA140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45606" y="84228"/>
                        <a:ext cx="4704731" cy="6657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 descr="Ein Bild, das draußen, Schnee, Glazialmorphologie, Natur enthält.&#10;&#10;Automatisch generierte Beschreibung">
            <a:extLst>
              <a:ext uri="{FF2B5EF4-FFF2-40B4-BE49-F238E27FC236}">
                <a16:creationId xmlns:a16="http://schemas.microsoft.com/office/drawing/2014/main" id="{B9F19B03-4D3C-00F9-CD0A-9B330BFAA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5" y="1628023"/>
            <a:ext cx="3263339" cy="1507459"/>
          </a:xfrm>
          <a:prstGeom prst="rect">
            <a:avLst/>
          </a:prstGeom>
        </p:spPr>
      </p:pic>
      <p:pic>
        <p:nvPicPr>
          <p:cNvPr id="11" name="Grafik 10" descr="Ein Bild, das draußen, Schnee, Winter, Piste enthält.&#10;&#10;Automatisch generierte Beschreibung">
            <a:extLst>
              <a:ext uri="{FF2B5EF4-FFF2-40B4-BE49-F238E27FC236}">
                <a16:creationId xmlns:a16="http://schemas.microsoft.com/office/drawing/2014/main" id="{6383625F-9E18-C94B-7C45-2341C2B6E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6" y="3211664"/>
            <a:ext cx="3263339" cy="1507459"/>
          </a:xfrm>
          <a:prstGeom prst="rect">
            <a:avLst/>
          </a:prstGeom>
        </p:spPr>
      </p:pic>
      <p:pic>
        <p:nvPicPr>
          <p:cNvPr id="13" name="Grafik 12" descr="Ein Bild, das Kleidung, Person, Mann, Szene enthält.&#10;&#10;Automatisch generierte Beschreibung">
            <a:extLst>
              <a:ext uri="{FF2B5EF4-FFF2-40B4-BE49-F238E27FC236}">
                <a16:creationId xmlns:a16="http://schemas.microsoft.com/office/drawing/2014/main" id="{2060FCC5-EC4B-B8D1-5E53-329B34EFD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66546" y="4795305"/>
            <a:ext cx="3263339" cy="15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3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draußen, Himmel, Wolke, Gras enthält.&#10;&#10;Automatisch generierte Beschreibung">
            <a:extLst>
              <a:ext uri="{FF2B5EF4-FFF2-40B4-BE49-F238E27FC236}">
                <a16:creationId xmlns:a16="http://schemas.microsoft.com/office/drawing/2014/main" id="{A00DFC8C-7CCF-675D-4D7C-15E70BFD8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60" y="4063523"/>
            <a:ext cx="2844800" cy="2133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Ausbildungs- und Tourenprogramm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120649" y="1011934"/>
            <a:ext cx="3492971" cy="570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Tourenprogramm mit ca. 220 Veranstaltungen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Wandern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Bergsteigen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Hochtouren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Klettern und Klettersteige</a:t>
            </a:r>
          </a:p>
          <a:p>
            <a:pPr marL="742294" lvl="1" indent="-342265"/>
            <a:r>
              <a:rPr lang="de-DE" sz="1400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Mountainbike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Ski- und Skihochtouren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Schneeschuhtouren</a:t>
            </a:r>
          </a:p>
          <a:p>
            <a:pPr marL="742294" lvl="1" indent="-342265"/>
            <a:r>
              <a:rPr lang="de-DE" sz="1400" dirty="0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Functional</a:t>
            </a:r>
            <a:r>
              <a:rPr lang="de-DE" sz="1400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Training</a:t>
            </a: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Viele Gruppen mit eigenem Programm</a:t>
            </a:r>
          </a:p>
          <a:p>
            <a:pPr marL="342265" indent="-342265"/>
            <a:endParaRPr lang="de-DE" sz="18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600" kern="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 dirty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 dirty="0">
              <a:ea typeface="Tahoma"/>
              <a:cs typeface="Tahoma"/>
            </a:endParaRPr>
          </a:p>
          <a:p>
            <a:pPr marL="741680" lvl="1" indent="-342265"/>
            <a:endParaRPr lang="de-DE" kern="0" dirty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7" name="Grafik 6" descr="Ein Bild, das draußen, Gras, Fahrradreifen, Rad enthält.&#10;&#10;Automatisch generierte Beschreibung">
            <a:extLst>
              <a:ext uri="{FF2B5EF4-FFF2-40B4-BE49-F238E27FC236}">
                <a16:creationId xmlns:a16="http://schemas.microsoft.com/office/drawing/2014/main" id="{19FAC34D-B05A-2B5E-D570-B9DE8D41B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6705" y="1011934"/>
            <a:ext cx="2863768" cy="2147826"/>
          </a:xfrm>
          <a:prstGeom prst="rect">
            <a:avLst/>
          </a:prstGeom>
        </p:spPr>
      </p:pic>
      <p:pic>
        <p:nvPicPr>
          <p:cNvPr id="9" name="Grafik 8" descr="Ein Bild, das draußen, Himmel, Schnee, Person enthält.&#10;&#10;Automatisch generierte Beschreibung">
            <a:extLst>
              <a:ext uri="{FF2B5EF4-FFF2-40B4-BE49-F238E27FC236}">
                <a16:creationId xmlns:a16="http://schemas.microsoft.com/office/drawing/2014/main" id="{4A584DA1-79AA-42D0-5228-E44E9EECF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95" y="830422"/>
            <a:ext cx="2026920" cy="2702560"/>
          </a:xfrm>
          <a:prstGeom prst="rect">
            <a:avLst/>
          </a:prstGeom>
        </p:spPr>
      </p:pic>
      <p:pic>
        <p:nvPicPr>
          <p:cNvPr id="11" name="Grafik 10" descr="Ein Bild, das draußen, Schnee, Person, Himmel enthält.&#10;&#10;Automatisch generierte Beschreibung">
            <a:extLst>
              <a:ext uri="{FF2B5EF4-FFF2-40B4-BE49-F238E27FC236}">
                <a16:creationId xmlns:a16="http://schemas.microsoft.com/office/drawing/2014/main" id="{29D5B7AD-15F6-E6C2-E348-DD0241A0E8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90" y="3338574"/>
            <a:ext cx="2899797" cy="19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58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Ausbildungs- und Tourenprogramm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8" y="884064"/>
            <a:ext cx="4648549" cy="53474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Buchungsstart ca. Mitte November 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Info über Newsletter</a:t>
            </a:r>
            <a:b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endParaRPr lang="de-DE" sz="14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Eintägige Veranstaltungen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Kostenfrei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Anmeldung über den Tourenbegleiter</a:t>
            </a:r>
            <a:b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endParaRPr lang="de-DE" sz="18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Mehrtägige  Veranstaltungen/ Kurse/Bergbustouren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gegen Gebühr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Anmeldung über die Geschäftsstelle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online, Mail, Telefon</a:t>
            </a:r>
            <a:b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endParaRPr lang="de-DE" sz="18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Online-Reservierung</a:t>
            </a:r>
          </a:p>
          <a:p>
            <a:pPr marL="742294" lvl="1" indent="-342265"/>
            <a: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Infos über freie Plätze</a:t>
            </a:r>
            <a:br>
              <a:rPr lang="de-DE" sz="14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endParaRPr lang="de-DE" sz="14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Last-Minute Angebot auf Homepage</a:t>
            </a: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 dirty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 dirty="0">
              <a:ea typeface="Tahoma"/>
              <a:cs typeface="Tahoma"/>
            </a:endParaRPr>
          </a:p>
          <a:p>
            <a:pPr marL="741680" lvl="1" indent="-342265"/>
            <a:endParaRPr lang="de-DE" kern="0" dirty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2F1DA6E-DF48-D799-8E7D-055A26688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620" y="0"/>
            <a:ext cx="3407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23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Ausbildungs- und Tourenprogramm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8" y="692152"/>
            <a:ext cx="4592105" cy="49350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Bitte bei Anmeldung beachten:</a:t>
            </a:r>
          </a:p>
          <a:p>
            <a:pPr marL="742294" lvl="1" indent="-342265"/>
            <a:r>
              <a:rPr lang="de-DE" sz="14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Schwierigkeitsbewertung/Voraussetzungen – im Zweifel fragen</a:t>
            </a:r>
          </a:p>
          <a:p>
            <a:pPr marL="742294" lvl="1" indent="-342265"/>
            <a:r>
              <a:rPr lang="de-DE" sz="14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Ausrüstungslisten – selbstverständlich  einwandfreie Ausrüstung</a:t>
            </a:r>
          </a:p>
          <a:p>
            <a:pPr marL="742294" lvl="1" indent="-342265"/>
            <a:r>
              <a:rPr lang="de-DE" sz="14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Stornobedingungen</a:t>
            </a:r>
            <a:br>
              <a:rPr lang="de-DE" sz="140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Rechtzeitige Absage bei Verhinderung</a:t>
            </a:r>
          </a:p>
          <a:p>
            <a:pPr marL="342265" indent="-342265"/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Leihmaterial </a:t>
            </a:r>
          </a:p>
          <a:p>
            <a:pPr marL="742294" lvl="1" indent="-342265"/>
            <a:r>
              <a:rPr lang="de-DE" sz="14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IKO Raubling verleiht gut gepflegte Ausrüstung</a:t>
            </a:r>
          </a:p>
          <a:p>
            <a:pPr marL="742294" lvl="1" indent="-342265"/>
            <a:r>
              <a:rPr lang="de-DE" sz="14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Zu vergünstigten Preisen</a:t>
            </a:r>
            <a:br>
              <a:rPr lang="de-DE" sz="140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endParaRPr lang="de-DE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342265" indent="-342265"/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Besondere Angebote</a:t>
            </a:r>
          </a:p>
          <a:p>
            <a:pPr marL="742294" lvl="1" indent="-342265"/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Bergbustouren Sommer</a:t>
            </a:r>
          </a:p>
          <a:p>
            <a:pPr marL="742294" lvl="1" indent="-342265"/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Ausbau des Angebots </a:t>
            </a:r>
          </a:p>
          <a:p>
            <a:pPr marL="1142325" lvl="2" indent="-342265"/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Mountainbike</a:t>
            </a:r>
          </a:p>
          <a:p>
            <a:pPr marL="1142325" lvl="2" indent="-342265"/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Schneeschuhtouren</a:t>
            </a:r>
          </a:p>
          <a:p>
            <a:pPr marL="1142325" lvl="2" indent="-342265"/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Kinderklettergruppen</a:t>
            </a:r>
            <a:endParaRPr lang="de-DE" sz="180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>
              <a:ea typeface="Tahoma"/>
              <a:cs typeface="Tahoma"/>
            </a:endParaRPr>
          </a:p>
          <a:p>
            <a:pPr marL="741680" lvl="1" indent="-342265"/>
            <a:endParaRPr lang="de-DE" kern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5ABC1B7-8C64-0A8D-0A11-861F0A21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620" y="0"/>
            <a:ext cx="3407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4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Gruppen in der Sektion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8" y="880532"/>
            <a:ext cx="8568701" cy="55125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Familiengruppen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Berglinge (2-6)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Bergaktionauten</a:t>
            </a:r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(6-11)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Kraxelflöhe</a:t>
            </a:r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(4-6)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Familienklettern mit Bernd </a:t>
            </a:r>
          </a:p>
          <a:p>
            <a:pPr marL="742294" lvl="1" indent="-342265">
              <a:spcBef>
                <a:spcPts val="600"/>
              </a:spcBef>
            </a:pPr>
            <a:endParaRPr lang="de-DE" sz="16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>
              <a:ea typeface="Tahoma"/>
              <a:cs typeface="Tahoma"/>
            </a:endParaRPr>
          </a:p>
          <a:p>
            <a:pPr marL="741680" lvl="1" indent="-342265"/>
            <a:endParaRPr lang="de-DE" kern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9" name="Grafik 8" descr="Ein Bild, das draußen, Baum, Person, Kleidung enthält.&#10;&#10;Automatisch generierte Beschreibung">
            <a:extLst>
              <a:ext uri="{FF2B5EF4-FFF2-40B4-BE49-F238E27FC236}">
                <a16:creationId xmlns:a16="http://schemas.microsoft.com/office/drawing/2014/main" id="{8963E583-A6FC-0047-C8DD-A8716021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5" b="3342"/>
          <a:stretch/>
        </p:blipFill>
        <p:spPr>
          <a:xfrm>
            <a:off x="4618964" y="880532"/>
            <a:ext cx="4200565" cy="2477916"/>
          </a:xfrm>
          <a:prstGeom prst="rect">
            <a:avLst/>
          </a:prstGeom>
        </p:spPr>
      </p:pic>
      <p:pic>
        <p:nvPicPr>
          <p:cNvPr id="11" name="Grafik 10" descr="Ein Bild, das draußen, Himmel, Baum, Kleidung enthält.&#10;&#10;Automatisch generierte Beschreibung">
            <a:extLst>
              <a:ext uri="{FF2B5EF4-FFF2-40B4-BE49-F238E27FC236}">
                <a16:creationId xmlns:a16="http://schemas.microsoft.com/office/drawing/2014/main" id="{1B828143-3318-E884-22C6-88A053A43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197" y="3037145"/>
            <a:ext cx="3835399" cy="2876549"/>
          </a:xfrm>
          <a:prstGeom prst="rect">
            <a:avLst/>
          </a:prstGeom>
        </p:spPr>
      </p:pic>
      <p:pic>
        <p:nvPicPr>
          <p:cNvPr id="13" name="Grafik 12" descr="Ein Bild, das draußen, Baum, Himmel, Gruppe enthält.&#10;&#10;Automatisch generierte Beschreibung">
            <a:extLst>
              <a:ext uri="{FF2B5EF4-FFF2-40B4-BE49-F238E27FC236}">
                <a16:creationId xmlns:a16="http://schemas.microsoft.com/office/drawing/2014/main" id="{435A7DF9-DB53-3AA0-302E-AE6944561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77" y="3546828"/>
            <a:ext cx="3392737" cy="26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6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F0D07-6B5F-25F5-A942-849653047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Tagesordnung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C67F27-783D-4BB1-2F8E-C3C7D2034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908051"/>
            <a:ext cx="4248149" cy="5175250"/>
          </a:xfrm>
        </p:spPr>
        <p:txBody>
          <a:bodyPr/>
          <a:lstStyle/>
          <a:p>
            <a:pPr marL="342265" indent="-342265"/>
            <a:r>
              <a:rPr lang="de-DE">
                <a:ea typeface="+mn-lt"/>
                <a:cs typeface="+mn-lt"/>
              </a:rPr>
              <a:t>Informationen zu 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Vereinsstruktur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Mitgliedschaft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Touren- und Kursprogramm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Hütten und Wege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Naturschutz und Nachhaltigkeit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Ehrenamt</a:t>
            </a:r>
            <a:br>
              <a:rPr lang="de-DE">
                <a:ea typeface="+mn-lt"/>
                <a:cs typeface="+mn-lt"/>
              </a:rPr>
            </a:br>
            <a:endParaRPr lang="de-DE">
              <a:ea typeface="+mn-lt"/>
              <a:cs typeface="+mn-lt"/>
            </a:endParaRPr>
          </a:p>
          <a:p>
            <a:pPr marL="342265" indent="-342265"/>
            <a:r>
              <a:rPr lang="de-DE">
                <a:ea typeface="+mn-lt"/>
                <a:cs typeface="+mn-lt"/>
              </a:rPr>
              <a:t>Fragen </a:t>
            </a:r>
            <a:br>
              <a:rPr lang="de-DE">
                <a:ea typeface="+mn-lt"/>
                <a:cs typeface="+mn-lt"/>
              </a:rPr>
            </a:br>
            <a:endParaRPr lang="de-DE">
              <a:ea typeface="+mn-lt"/>
              <a:cs typeface="+mn-lt"/>
            </a:endParaRPr>
          </a:p>
          <a:p>
            <a:pPr marL="342265" indent="-342265"/>
            <a:r>
              <a:rPr lang="de-DE">
                <a:ea typeface="+mn-lt"/>
                <a:cs typeface="+mn-lt"/>
              </a:rPr>
              <a:t>Persönlicher Austausch mit </a:t>
            </a:r>
            <a:br>
              <a:rPr lang="de-DE">
                <a:ea typeface="+mn-lt"/>
                <a:cs typeface="+mn-lt"/>
              </a:rPr>
            </a:br>
            <a:r>
              <a:rPr lang="de-DE">
                <a:ea typeface="+mn-lt"/>
                <a:cs typeface="+mn-lt"/>
              </a:rPr>
              <a:t>unseren Ehrenamtlichen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75464E-3875-B687-D1EB-B8BB077F7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B796BB-60C2-9DD2-6E78-D8302098E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7" name="Grafik 6" descr="Ein Bild, das draußen, Himmel, Schnee, Gefrieren enthält.&#10;&#10;Automatisch generierte Beschreibung">
            <a:extLst>
              <a:ext uri="{FF2B5EF4-FFF2-40B4-BE49-F238E27FC236}">
                <a16:creationId xmlns:a16="http://schemas.microsoft.com/office/drawing/2014/main" id="{F559CEA5-E7BF-2DD5-E442-3EBB7F746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6609" y="1565700"/>
            <a:ext cx="5261188" cy="39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9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Gruppen in der Sektion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9" y="880532"/>
            <a:ext cx="3041012" cy="55125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Jugendgruppen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Gipfelstürmer (8-12)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Kinderklettern div. Gruppen von 8-16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ROpies </a:t>
            </a:r>
            <a:b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(19-27)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Rock&amp;Bloc-Team</a:t>
            </a: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– leistungsorientiertes Klettern – Sichtungstraining im Herbst</a:t>
            </a: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 dirty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 dirty="0">
              <a:ea typeface="Tahoma"/>
              <a:cs typeface="Tahoma"/>
            </a:endParaRPr>
          </a:p>
          <a:p>
            <a:pPr marL="741680" lvl="1" indent="-342265"/>
            <a:endParaRPr lang="de-DE" kern="0" dirty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7" name="Grafik 6" descr="Ein Bild, das draußen, Himmel, Schnee, Wandern enthält.&#10;&#10;Automatisch generierte Beschreibung">
            <a:extLst>
              <a:ext uri="{FF2B5EF4-FFF2-40B4-BE49-F238E27FC236}">
                <a16:creationId xmlns:a16="http://schemas.microsoft.com/office/drawing/2014/main" id="{25363413-7C13-0A60-BFDA-8DADF7F4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/>
          <a:stretch/>
        </p:blipFill>
        <p:spPr>
          <a:xfrm>
            <a:off x="5674360" y="115887"/>
            <a:ext cx="3348991" cy="1858115"/>
          </a:xfrm>
          <a:prstGeom prst="rect">
            <a:avLst/>
          </a:prstGeom>
        </p:spPr>
      </p:pic>
      <p:pic>
        <p:nvPicPr>
          <p:cNvPr id="8" name="Grafik 7" descr="Ein Bild, das draußen, Kleidung, Himmel, Person enthält.&#10;&#10;Automatisch generierte Beschreibung">
            <a:extLst>
              <a:ext uri="{FF2B5EF4-FFF2-40B4-BE49-F238E27FC236}">
                <a16:creationId xmlns:a16="http://schemas.microsoft.com/office/drawing/2014/main" id="{11632CDB-324A-1067-9AB9-4E90ED233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8" b="16740"/>
          <a:stretch/>
        </p:blipFill>
        <p:spPr>
          <a:xfrm>
            <a:off x="3824765" y="2097766"/>
            <a:ext cx="4352289" cy="2214832"/>
          </a:xfrm>
          <a:prstGeom prst="rect">
            <a:avLst/>
          </a:prstGeom>
        </p:spPr>
      </p:pic>
      <p:pic>
        <p:nvPicPr>
          <p:cNvPr id="10" name="Grafik 9" descr="Ein Bild, das draußen, Landfahrzeug, Fahrzeug, Gelände enthält.&#10;&#10;Automatisch generierte Beschreibung">
            <a:extLst>
              <a:ext uri="{FF2B5EF4-FFF2-40B4-BE49-F238E27FC236}">
                <a16:creationId xmlns:a16="http://schemas.microsoft.com/office/drawing/2014/main" id="{1383F2A8-47C6-CEC1-75FD-9F472C635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5" y="4485999"/>
            <a:ext cx="2794000" cy="2095500"/>
          </a:xfrm>
          <a:prstGeom prst="rect">
            <a:avLst/>
          </a:prstGeom>
        </p:spPr>
      </p:pic>
      <p:pic>
        <p:nvPicPr>
          <p:cNvPr id="12" name="Grafik 11" descr="Ein Bild, das draußen, Kleidung, Baum, Person enthält.&#10;&#10;Automatisch generierte Beschreibung">
            <a:extLst>
              <a:ext uri="{FF2B5EF4-FFF2-40B4-BE49-F238E27FC236}">
                <a16:creationId xmlns:a16="http://schemas.microsoft.com/office/drawing/2014/main" id="{21CF4B77-6660-3880-2FB1-C0BC6F7DF4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23" y="4646610"/>
            <a:ext cx="2794000" cy="2095500"/>
          </a:xfrm>
          <a:prstGeom prst="rect">
            <a:avLst/>
          </a:prstGeom>
        </p:spPr>
      </p:pic>
      <p:pic>
        <p:nvPicPr>
          <p:cNvPr id="14" name="Grafik 13" descr="Ein Bild, das draußen, Grundgestein, Felsvorsprung, Himmel enthält.&#10;&#10;Automatisch generierte Beschreibung">
            <a:extLst>
              <a:ext uri="{FF2B5EF4-FFF2-40B4-BE49-F238E27FC236}">
                <a16:creationId xmlns:a16="http://schemas.microsoft.com/office/drawing/2014/main" id="{AFC37319-3001-017A-EE22-C10AE9A790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t="15383" r="27111" b="12074"/>
          <a:stretch/>
        </p:blipFill>
        <p:spPr>
          <a:xfrm rot="5400000">
            <a:off x="6798597" y="4517356"/>
            <a:ext cx="2305747" cy="21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65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57539-EDA3-3D71-EF58-A3E64E53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JDAV</a:t>
            </a:r>
            <a:endParaRPr lang="de-DE">
              <a:ea typeface="Tahoma"/>
              <a:cs typeface="Tahom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09EBE6-7362-5F3D-2D85-B38952FEC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908051"/>
            <a:ext cx="8229600" cy="5237880"/>
          </a:xfrm>
        </p:spPr>
        <p:txBody>
          <a:bodyPr/>
          <a:lstStyle/>
          <a:p>
            <a:pPr marL="342265" indent="-342265"/>
            <a:r>
              <a:rPr lang="de-DE" dirty="0">
                <a:solidFill>
                  <a:srgbClr val="000000"/>
                </a:solidFill>
                <a:ea typeface="Tahoma"/>
                <a:cs typeface="Tahoma"/>
              </a:rPr>
              <a:t>„Verein im Verein“</a:t>
            </a:r>
          </a:p>
          <a:p>
            <a:pPr marL="342265" indent="-342265"/>
            <a:r>
              <a:rPr lang="de-DE" dirty="0">
                <a:solidFill>
                  <a:srgbClr val="000000"/>
                </a:solidFill>
                <a:ea typeface="Tahoma"/>
                <a:cs typeface="Tahoma"/>
              </a:rPr>
              <a:t>Jugendsatzung</a:t>
            </a:r>
          </a:p>
          <a:p>
            <a:pPr marL="342265" indent="-342265"/>
            <a:r>
              <a:rPr lang="de-DE" dirty="0">
                <a:solidFill>
                  <a:srgbClr val="000000"/>
                </a:solidFill>
                <a:ea typeface="Tahoma"/>
                <a:cs typeface="Tahoma"/>
              </a:rPr>
              <a:t>Jugendausschuss</a:t>
            </a:r>
          </a:p>
          <a:p>
            <a:pPr marL="342265" indent="-342265"/>
            <a:r>
              <a:rPr lang="de-DE" dirty="0">
                <a:solidFill>
                  <a:srgbClr val="FF0000"/>
                </a:solidFill>
                <a:ea typeface="Tahoma"/>
                <a:cs typeface="Tahoma"/>
              </a:rPr>
              <a:t>Jugendreferent im Vorstand vertreten</a:t>
            </a:r>
          </a:p>
          <a:p>
            <a:pPr marL="342265" indent="-342265"/>
            <a:endParaRPr lang="de-DE" dirty="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/>
            <a:r>
              <a:rPr lang="de-DE" dirty="0" err="1">
                <a:solidFill>
                  <a:srgbClr val="000000"/>
                </a:solidFill>
                <a:ea typeface="Tahoma"/>
                <a:cs typeface="Tahoma"/>
              </a:rPr>
              <a:t>Intiativen</a:t>
            </a:r>
            <a:endParaRPr lang="de-DE" dirty="0">
              <a:solidFill>
                <a:srgbClr val="000000"/>
              </a:solidFill>
              <a:ea typeface="Tahoma"/>
              <a:cs typeface="Tahoma"/>
            </a:endParaRPr>
          </a:p>
          <a:p>
            <a:pPr marL="742294" lvl="1" indent="-342265"/>
            <a:r>
              <a:rPr lang="de-DE" dirty="0">
                <a:solidFill>
                  <a:srgbClr val="000000"/>
                </a:solidFill>
                <a:ea typeface="Tahoma"/>
                <a:cs typeface="Tahoma"/>
              </a:rPr>
              <a:t>Check </a:t>
            </a:r>
            <a:r>
              <a:rPr lang="de-DE" dirty="0" err="1">
                <a:solidFill>
                  <a:srgbClr val="000000"/>
                </a:solidFill>
                <a:ea typeface="Tahoma"/>
                <a:cs typeface="Tahoma"/>
              </a:rPr>
              <a:t>your</a:t>
            </a:r>
            <a:r>
              <a:rPr lang="de-DE" dirty="0">
                <a:solidFill>
                  <a:srgbClr val="000000"/>
                </a:solidFill>
                <a:ea typeface="Tahoma"/>
                <a:cs typeface="Tahoma"/>
              </a:rPr>
              <a:t> Risk</a:t>
            </a:r>
          </a:p>
          <a:p>
            <a:pPr marL="742294" lvl="1" indent="-342265"/>
            <a:r>
              <a:rPr lang="de-DE" dirty="0">
                <a:solidFill>
                  <a:srgbClr val="000000"/>
                </a:solidFill>
                <a:ea typeface="Tahoma"/>
                <a:cs typeface="Tahoma"/>
              </a:rPr>
              <a:t>PSG</a:t>
            </a:r>
          </a:p>
          <a:p>
            <a:pPr marL="742294" lvl="1" indent="-342265"/>
            <a:endParaRPr lang="de-DE" dirty="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/>
            <a:endParaRPr lang="de-DE" dirty="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/>
            <a:endParaRPr lang="de-DE" sz="1400" dirty="0">
              <a:solidFill>
                <a:srgbClr val="FF0000"/>
              </a:solidFill>
              <a:ea typeface="Tahoma"/>
              <a:cs typeface="Tahoma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8C20AC-2C9E-5F83-7515-59265213C4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8A1A1F-5346-5F5F-2078-8498AFE09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7" name="Grafik 6" descr="Ein Bild, das Kleidung, Person, Wand, Frau enthält.&#10;&#10;Automatisch generierte Beschreibung">
            <a:extLst>
              <a:ext uri="{FF2B5EF4-FFF2-40B4-BE49-F238E27FC236}">
                <a16:creationId xmlns:a16="http://schemas.microsoft.com/office/drawing/2014/main" id="{7AFC2420-672B-A1E9-9B3C-5C8A6C41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991472"/>
            <a:ext cx="3224389" cy="4299185"/>
          </a:xfrm>
          <a:prstGeom prst="rect">
            <a:avLst/>
          </a:prstGeom>
        </p:spPr>
      </p:pic>
      <p:pic>
        <p:nvPicPr>
          <p:cNvPr id="9" name="Grafik 8" descr="Ein Bild, das Kleidung, Person, Im Haus, Schuhwerk enthält.&#10;&#10;Automatisch generierte Beschreibung">
            <a:extLst>
              <a:ext uri="{FF2B5EF4-FFF2-40B4-BE49-F238E27FC236}">
                <a16:creationId xmlns:a16="http://schemas.microsoft.com/office/drawing/2014/main" id="{EA699BE9-0BA1-5412-60A8-576BD01E54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3"/>
          <a:stretch/>
        </p:blipFill>
        <p:spPr>
          <a:xfrm>
            <a:off x="1151485" y="3696240"/>
            <a:ext cx="4086543" cy="24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5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Gruppen in der Sektion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8" y="880532"/>
            <a:ext cx="8568701" cy="55125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Wander- und Bergsteigergruppen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BergErleben (25 – 40) gemeinsames Bergerlebnis ohne Eile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Midlifes</a:t>
            </a: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(40 – 60) – ausgedehnte Bergtouren in mäßigem Tempo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Freitagsgruppe (etwas älter) – lange Touren und zügiges Gehen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Mittwochsgruppe (i.d.R. Ruheständler) – mit vielen Menschen die Berge genießen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Gmiatlichen (ältere Ruheständler) – ruhig und gemütlich</a:t>
            </a:r>
          </a:p>
          <a:p>
            <a:pPr marL="742294" lvl="1" indent="-342265">
              <a:spcBef>
                <a:spcPts val="600"/>
              </a:spcBef>
            </a:pPr>
            <a:endParaRPr lang="de-DE" sz="16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 dirty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 dirty="0">
              <a:ea typeface="Tahoma"/>
              <a:cs typeface="Tahoma"/>
            </a:endParaRPr>
          </a:p>
          <a:p>
            <a:pPr marL="741680" lvl="1" indent="-342265"/>
            <a:endParaRPr lang="de-DE" kern="0" dirty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7" name="Grafik 6" descr="Ein Bild, das draußen, Baum, Kleidung, Person enthält.&#10;&#10;Automatisch generierte Beschreibung">
            <a:extLst>
              <a:ext uri="{FF2B5EF4-FFF2-40B4-BE49-F238E27FC236}">
                <a16:creationId xmlns:a16="http://schemas.microsoft.com/office/drawing/2014/main" id="{20B2FBD4-1541-CD5D-9A65-58331EAB2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3121084"/>
            <a:ext cx="4075810" cy="3056857"/>
          </a:xfrm>
          <a:prstGeom prst="rect">
            <a:avLst/>
          </a:prstGeom>
        </p:spPr>
      </p:pic>
      <p:pic>
        <p:nvPicPr>
          <p:cNvPr id="9" name="Grafik 8" descr="Ein Bild, das draußen, Person, Kleidung, Baum enthält.&#10;&#10;Automatisch generierte Beschreibung">
            <a:extLst>
              <a:ext uri="{FF2B5EF4-FFF2-40B4-BE49-F238E27FC236}">
                <a16:creationId xmlns:a16="http://schemas.microsoft.com/office/drawing/2014/main" id="{A09496A6-1465-1DE2-3316-9C88F38D5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17" y="3121084"/>
            <a:ext cx="4280768" cy="28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66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0CAE-A712-5F2E-32A3-E8EDCCDC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6061-45BA-1ED1-BB49-0002F1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Tahoma"/>
                <a:cs typeface="Tahoma"/>
              </a:rPr>
              <a:t>Gruppen in der Sektion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86C177A-B6ED-2033-FB90-394C66C931B7}"/>
              </a:ext>
            </a:extLst>
          </p:cNvPr>
          <p:cNvSpPr txBox="1">
            <a:spLocks/>
          </p:cNvSpPr>
          <p:nvPr/>
        </p:nvSpPr>
        <p:spPr>
          <a:xfrm>
            <a:off x="250828" y="880532"/>
            <a:ext cx="8772523" cy="55125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/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Selbstorganisierende Gruppen – für selbständige Bergsteiger – nur Plattform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Skitourengruppe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Kletter- und Hochtourengruppe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RoBergAktiv – moderiert mit wöchentlichem Treffpunkt in der Kletterhalle</a:t>
            </a:r>
          </a:p>
          <a:p>
            <a:pPr marL="742294" lvl="1" indent="-342265">
              <a:spcBef>
                <a:spcPts val="600"/>
              </a:spcBef>
            </a:pPr>
            <a:r>
              <a:rPr lang="de-DE" sz="16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MTB</a:t>
            </a:r>
          </a:p>
          <a:p>
            <a:pPr marL="342265" indent="-342265">
              <a:spcBef>
                <a:spcPts val="600"/>
              </a:spcBef>
            </a:pPr>
            <a:r>
              <a:rPr lang="de-DE" sz="1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Voraus.: Messengerdienst Signal – Mail mit Telefonnummer an Geschäftsstelle</a:t>
            </a: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 dirty="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 dirty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 dirty="0">
              <a:ea typeface="Tahoma"/>
              <a:cs typeface="Tahoma"/>
            </a:endParaRPr>
          </a:p>
          <a:p>
            <a:pPr marL="741680" lvl="1" indent="-342265"/>
            <a:endParaRPr lang="de-DE" kern="0" dirty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81A9F6-5CF4-DD38-B3A1-BC133E476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EC949-6276-9DAB-3279-A5537F141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7" name="Grafik 6" descr="Ein Bild, das Natur, draußen, Schnee, Glazialmorphologie enthält.&#10;&#10;Automatisch generierte Beschreibung">
            <a:extLst>
              <a:ext uri="{FF2B5EF4-FFF2-40B4-BE49-F238E27FC236}">
                <a16:creationId xmlns:a16="http://schemas.microsoft.com/office/drawing/2014/main" id="{8D562697-6AAE-0FAC-3FDF-8201F0CDE3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3041633"/>
            <a:ext cx="2687888" cy="3143800"/>
          </a:xfrm>
          <a:prstGeom prst="rect">
            <a:avLst/>
          </a:prstGeom>
        </p:spPr>
      </p:pic>
      <p:pic>
        <p:nvPicPr>
          <p:cNvPr id="9" name="Grafik 8" descr="Ein Bild, das draußen, Himmel, Berg, Grundgestein enthält.&#10;&#10;Automatisch generierte Beschreibung">
            <a:extLst>
              <a:ext uri="{FF2B5EF4-FFF2-40B4-BE49-F238E27FC236}">
                <a16:creationId xmlns:a16="http://schemas.microsoft.com/office/drawing/2014/main" id="{27FFD672-D24B-0373-BCDC-87D8CD175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1732" y="3435713"/>
            <a:ext cx="3266440" cy="2449830"/>
          </a:xfrm>
          <a:prstGeom prst="rect">
            <a:avLst/>
          </a:prstGeom>
        </p:spPr>
      </p:pic>
      <p:pic>
        <p:nvPicPr>
          <p:cNvPr id="11" name="Grafik 10" descr="Ein Bild, das draußen, Fahrrad, Pflanze, Wasserfall enthält.&#10;&#10;Automatisch generierte Beschreibung">
            <a:extLst>
              <a:ext uri="{FF2B5EF4-FFF2-40B4-BE49-F238E27FC236}">
                <a16:creationId xmlns:a16="http://schemas.microsoft.com/office/drawing/2014/main" id="{1614EB05-A79A-19AD-8908-7E457D145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3418" y="3446382"/>
            <a:ext cx="3237990" cy="24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89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E3018-87EC-4CAC-93C9-1668DDAE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Naturschutz</a:t>
            </a:r>
            <a:endParaRPr lang="de-DE">
              <a:ea typeface="Tahoma"/>
              <a:cs typeface="Tahoma"/>
            </a:endParaRP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4A838DCB-7920-4383-AD2C-85041A39E97B}"/>
              </a:ext>
            </a:extLst>
          </p:cNvPr>
          <p:cNvSpPr txBox="1">
            <a:spLocks/>
          </p:cNvSpPr>
          <p:nvPr/>
        </p:nvSpPr>
        <p:spPr>
          <a:xfrm>
            <a:off x="287649" y="908678"/>
            <a:ext cx="4606084" cy="55451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dirty="0">
                <a:ea typeface="Tahoma"/>
                <a:cs typeface="Tahoma"/>
              </a:rPr>
              <a:t>Naturschutz im DAV</a:t>
            </a:r>
          </a:p>
          <a:p>
            <a:r>
              <a:rPr lang="de-DE" sz="1800" b="0" i="0" u="none" strike="noStrike" dirty="0">
                <a:solidFill>
                  <a:srgbClr val="51565D"/>
                </a:solidFill>
                <a:effectLst/>
              </a:rPr>
              <a:t>anerkannter Naturschutzverband in Deutschland und Österreich</a:t>
            </a:r>
          </a:p>
          <a:p>
            <a:r>
              <a:rPr lang="de-DE" sz="1800" b="0" i="0" u="none" strike="noStrike" dirty="0">
                <a:solidFill>
                  <a:srgbClr val="51565D"/>
                </a:solidFill>
                <a:effectLst/>
              </a:rPr>
              <a:t>steht für nachhaltige und naturverträgliche Entwicklung im Alpenraum und Mittelgebirge</a:t>
            </a:r>
          </a:p>
          <a:p>
            <a:r>
              <a:rPr lang="de-DE" sz="1800" b="0" i="0" u="none" strike="noStrike" dirty="0">
                <a:solidFill>
                  <a:srgbClr val="51565D"/>
                </a:solidFill>
                <a:effectLst/>
              </a:rPr>
              <a:t>Maßnahmen für effektiven Klimaschutz und Förderung von naturverträglichem Bergsport</a:t>
            </a:r>
            <a:endParaRPr lang="de-DE" sz="1800" dirty="0">
              <a:solidFill>
                <a:srgbClr val="51565D"/>
              </a:solidFill>
            </a:endParaRPr>
          </a:p>
          <a:p>
            <a:endParaRPr lang="de-DE" sz="1800" dirty="0">
              <a:ea typeface="Tahoma"/>
              <a:cs typeface="Tahoma"/>
            </a:endParaRPr>
          </a:p>
          <a:p>
            <a:pPr marL="0" indent="0">
              <a:buNone/>
            </a:pPr>
            <a:endParaRPr lang="de-DE" sz="1800" dirty="0">
              <a:ea typeface="Tahoma"/>
              <a:cs typeface="Tahoma"/>
            </a:endParaRPr>
          </a:p>
          <a:p>
            <a:pPr marL="0" indent="0">
              <a:buNone/>
            </a:pPr>
            <a:endParaRPr lang="de-DE" sz="1800" dirty="0">
              <a:ea typeface="Tahoma"/>
              <a:cs typeface="Tahoma"/>
            </a:endParaRPr>
          </a:p>
          <a:p>
            <a:pPr marL="0" indent="0">
              <a:buNone/>
            </a:pPr>
            <a:r>
              <a:rPr lang="de-DE" sz="1800" dirty="0">
                <a:ea typeface="Tahoma"/>
                <a:cs typeface="Tahoma"/>
              </a:rPr>
              <a:t>Zum Beispiel durch:</a:t>
            </a:r>
          </a:p>
          <a:p>
            <a:pPr marL="342265" indent="-342265"/>
            <a:r>
              <a:rPr lang="de-DE" sz="1800" dirty="0">
                <a:ea typeface="Tahoma"/>
                <a:cs typeface="Tahoma"/>
              </a:rPr>
              <a:t>Bergwaldoffensive – Pflanzaktion im Herbst</a:t>
            </a:r>
          </a:p>
          <a:p>
            <a:pPr marL="342265" indent="-342265"/>
            <a:endParaRPr lang="de-DE" sz="1800" dirty="0">
              <a:ea typeface="Tahoma"/>
              <a:cs typeface="Tahoma"/>
            </a:endParaRPr>
          </a:p>
          <a:p>
            <a:pPr marL="0" indent="0">
              <a:buNone/>
            </a:pPr>
            <a:endParaRPr lang="de-DE" sz="1800" dirty="0">
              <a:ea typeface="Tahoma"/>
              <a:cs typeface="Tahoma"/>
            </a:endParaRPr>
          </a:p>
          <a:p>
            <a:pPr marL="0" indent="0">
              <a:buNone/>
            </a:pPr>
            <a:endParaRPr lang="de-DE" sz="1800" dirty="0">
              <a:ea typeface="Tahoma"/>
              <a:cs typeface="Tahoma"/>
            </a:endParaRPr>
          </a:p>
          <a:p>
            <a:pPr marL="0" indent="0">
              <a:buNone/>
            </a:pPr>
            <a:endParaRPr lang="de-DE" sz="1800" dirty="0">
              <a:ea typeface="Tahoma"/>
              <a:cs typeface="Tahoma"/>
            </a:endParaRPr>
          </a:p>
          <a:p>
            <a:pPr marL="342265" indent="-342265"/>
            <a:endParaRPr lang="de-DE" sz="1800" dirty="0">
              <a:ea typeface="Tahoma"/>
              <a:cs typeface="Tahoma"/>
            </a:endParaRPr>
          </a:p>
          <a:p>
            <a:pPr marL="342265" indent="-342265"/>
            <a:endParaRPr lang="de-DE" sz="1800" dirty="0">
              <a:ea typeface="Tahoma"/>
              <a:cs typeface="Tahoma"/>
            </a:endParaRPr>
          </a:p>
          <a:p>
            <a:pPr marL="342265" indent="-342265"/>
            <a:endParaRPr lang="de-DE" sz="1800" dirty="0"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 kern="0" dirty="0"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800" dirty="0"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800" dirty="0"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800" dirty="0"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 dirty="0"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800" dirty="0">
              <a:ea typeface="Tahoma"/>
              <a:cs typeface="Tahoma"/>
            </a:endParaRPr>
          </a:p>
          <a:p>
            <a:pPr marL="741680" lvl="1" indent="-342265"/>
            <a:endParaRPr lang="de-DE" sz="1800" kern="0" dirty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DD590C-294A-44A5-8D67-0E019240E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103905-6630-4EB9-86EF-B060E1A53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75F293-BC30-0A24-2B35-165714F10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12" y="3273308"/>
            <a:ext cx="3547988" cy="28839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2D6C246-9742-235A-D6B9-DB4FF4F34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9" y="967978"/>
            <a:ext cx="3337953" cy="271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4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6E17DC-ABA3-835A-F616-DF5BBD310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C5E693-BF7D-7687-A7E5-A61F7FC81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691CCAC-6F2D-C74D-532E-D35DCA5F9D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59AA2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</a:defRPr>
            </a:lvl5pPr>
            <a:lvl6pPr marL="457178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</a:defRPr>
            </a:lvl6pPr>
            <a:lvl7pPr marL="914356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</a:defRPr>
            </a:lvl7pPr>
            <a:lvl8pPr marL="1371532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</a:defRPr>
            </a:lvl8pPr>
            <a:lvl9pPr marL="1828709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de-DE"/>
              <a:t>Naturschutz</a:t>
            </a:r>
            <a:endParaRPr lang="de-DE">
              <a:ea typeface="Tahoma"/>
              <a:cs typeface="Tahoma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1C8C22C-CE04-1AB6-B7EB-0844D0C38772}"/>
              </a:ext>
            </a:extLst>
          </p:cNvPr>
          <p:cNvSpPr txBox="1"/>
          <p:nvPr/>
        </p:nvSpPr>
        <p:spPr>
          <a:xfrm>
            <a:off x="323778" y="3132706"/>
            <a:ext cx="42481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indent="-342265">
              <a:buFont typeface="Wingdings" pitchFamily="2" charset="2"/>
              <a:buChar char="§"/>
            </a:pPr>
            <a:r>
              <a:rPr lang="de-DE" sz="1800">
                <a:latin typeface="Tahoma"/>
                <a:ea typeface="Tahoma"/>
                <a:cs typeface="Tahoma"/>
              </a:rPr>
              <a:t>Informationsmaterial erstellen und verbreiten</a:t>
            </a:r>
          </a:p>
          <a:p>
            <a:pPr marL="342265" indent="-342265">
              <a:buFont typeface="Wingdings" pitchFamily="2" charset="2"/>
              <a:buChar char="§"/>
            </a:pPr>
            <a:endParaRPr lang="de-DE" sz="1800">
              <a:latin typeface="Tahoma"/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endParaRPr lang="de-DE" sz="1800">
              <a:latin typeface="Tahoma"/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r>
              <a:rPr lang="de-DE" sz="1800">
                <a:latin typeface="Tahoma"/>
                <a:ea typeface="Tahoma"/>
                <a:cs typeface="Tahoma"/>
              </a:rPr>
              <a:t>Entscheidungsprozesse mitgestalten (z. B. Brenner Nordzulauf)</a:t>
            </a:r>
          </a:p>
          <a:p>
            <a:pPr marL="342265" indent="-342265">
              <a:buFont typeface="Wingdings" pitchFamily="2" charset="2"/>
              <a:buChar char="§"/>
            </a:pPr>
            <a:endParaRPr lang="de-DE" sz="1800">
              <a:latin typeface="Tahoma"/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endParaRPr lang="de-DE" sz="1800">
              <a:latin typeface="Tahoma"/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r>
              <a:rPr lang="de-DE" sz="1800">
                <a:latin typeface="Tahoma"/>
                <a:ea typeface="Tahoma"/>
                <a:cs typeface="Tahoma"/>
              </a:rPr>
              <a:t>Streuwiese - Stucksdorfer Moos</a:t>
            </a:r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95F7D10-B123-EBDE-3014-B344D2782296}"/>
              </a:ext>
            </a:extLst>
          </p:cNvPr>
          <p:cNvSpPr txBox="1"/>
          <p:nvPr/>
        </p:nvSpPr>
        <p:spPr>
          <a:xfrm>
            <a:off x="323851" y="1084148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indent="-342265">
              <a:buFont typeface="Wingdings" pitchFamily="2" charset="2"/>
              <a:buChar char="§"/>
            </a:pPr>
            <a:endParaRPr lang="de-DE" sz="1800"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r>
              <a:rPr lang="de-DE" sz="1800">
                <a:ea typeface="Tahoma"/>
                <a:cs typeface="Tahoma"/>
              </a:rPr>
              <a:t>Aktion „Natürlich auf Tour“</a:t>
            </a:r>
          </a:p>
          <a:p>
            <a:pPr marL="342265" indent="-342265">
              <a:buFont typeface="Wingdings" pitchFamily="2" charset="2"/>
              <a:buChar char="§"/>
            </a:pPr>
            <a:endParaRPr lang="de-DE" sz="1800"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endParaRPr lang="de-DE" sz="1800"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r>
              <a:rPr lang="de-DE" sz="1800">
                <a:ea typeface="Tahoma"/>
                <a:cs typeface="Tahoma"/>
              </a:rPr>
              <a:t>Schutzgebiete ausweisen mit Gebietstafeln, Hinweisschilder, Karten</a:t>
            </a:r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F81E773-EDEF-95CD-3108-BDCC4A290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80" y="837733"/>
            <a:ext cx="2812251" cy="21357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9C42DEF-1689-CDBE-DCF7-3C66213DB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13343" r="24420" b="27137"/>
          <a:stretch/>
        </p:blipFill>
        <p:spPr>
          <a:xfrm>
            <a:off x="4794990" y="1097443"/>
            <a:ext cx="1761668" cy="24457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6F7246B-9A9E-C318-923F-85185B7C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03" y="3130554"/>
            <a:ext cx="2558677" cy="191947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E3953F3-A06A-7780-6974-5BAFB97CA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24566" r="20578" b="39901"/>
          <a:stretch/>
        </p:blipFill>
        <p:spPr>
          <a:xfrm>
            <a:off x="4293168" y="4832812"/>
            <a:ext cx="4248149" cy="14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38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Klimaschutz im DAV und in der Sektion Rosenheim</a:t>
            </a:r>
            <a:endParaRPr lang="de-DE" sz="240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9656209-C968-1ED2-17BB-975FFBC7A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958500"/>
            <a:ext cx="5984741" cy="1501347"/>
          </a:xfrm>
        </p:spPr>
        <p:txBody>
          <a:bodyPr/>
          <a:lstStyle/>
          <a:p>
            <a:pPr marL="0" indent="0">
              <a:buNone/>
            </a:pPr>
            <a:r>
              <a:rPr lang="de-DE" b="1"/>
              <a:t>Was macht der DAV bzgl. Klimaschutz?</a:t>
            </a:r>
          </a:p>
          <a:p>
            <a:r>
              <a:rPr lang="de-DE" sz="1800">
                <a:effectLst/>
                <a:latin typeface="Calibri" panose="020F0502020204030204" pitchFamily="34" charset="0"/>
              </a:rPr>
              <a:t>Für den DAV als Bergsport- und Naturschutzverband ist der Klimaschutz eine besonders wichtige Aufgabe. </a:t>
            </a:r>
            <a:r>
              <a:rPr lang="de-DE" sz="1800" b="1"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Bis 2030 ist der DAV klimaneutral</a:t>
            </a:r>
          </a:p>
          <a:p>
            <a:r>
              <a:rPr lang="de-DE" sz="1800" b="1">
                <a:effectLst/>
                <a:latin typeface="Calibri" panose="020F0502020204030204" pitchFamily="34" charset="0"/>
              </a:rPr>
              <a:t>Prinzip: Vermeiden vor Reduzieren und Kompensieren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2586FC-51C9-8CE4-11D4-780B574ADB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604" y="1260083"/>
            <a:ext cx="806401" cy="27433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80F2B79-9378-FE29-7343-60D794DDD30B}"/>
              </a:ext>
            </a:extLst>
          </p:cNvPr>
          <p:cNvSpPr txBox="1"/>
          <p:nvPr/>
        </p:nvSpPr>
        <p:spPr>
          <a:xfrm rot="16200000">
            <a:off x="6733610" y="2189528"/>
            <a:ext cx="4605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>
                <a:solidFill>
                  <a:schemeClr val="bg1"/>
                </a:solidFill>
              </a:rPr>
              <a:t>Foto: DAV/ Marco Kost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8E13BA-A040-2FF1-009A-D8796BCEE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7109">
            <a:off x="6389892" y="482388"/>
            <a:ext cx="1900440" cy="2285239"/>
          </a:xfrm>
          <a:prstGeom prst="rect">
            <a:avLst/>
          </a:prstGeom>
        </p:spPr>
      </p:pic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0589826B-1305-1E45-D188-AD8207498822}"/>
              </a:ext>
            </a:extLst>
          </p:cNvPr>
          <p:cNvSpPr txBox="1">
            <a:spLocks/>
          </p:cNvSpPr>
          <p:nvPr/>
        </p:nvSpPr>
        <p:spPr bwMode="auto">
          <a:xfrm>
            <a:off x="305567" y="3362526"/>
            <a:ext cx="5685063" cy="278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b="1" kern="0"/>
              <a:t>Was machen wir als Sektion Rosenheim?</a:t>
            </a:r>
          </a:p>
          <a:p>
            <a:pPr marL="342265" indent="-342265"/>
            <a:r>
              <a:rPr lang="de-DE" kern="0"/>
              <a:t>Unterstützen mit einem tollen Klimateam</a:t>
            </a:r>
            <a:endParaRPr lang="de-DE" kern="0">
              <a:ea typeface="Tahoma"/>
              <a:cs typeface="Tahoma"/>
            </a:endParaRPr>
          </a:p>
          <a:p>
            <a:pPr marL="342265" indent="-342265"/>
            <a:r>
              <a:rPr lang="de-DE" kern="0"/>
              <a:t>seit 2020 am Start</a:t>
            </a:r>
            <a:endParaRPr lang="de-DE" kern="0">
              <a:ea typeface="Tahoma"/>
              <a:cs typeface="Tahoma"/>
            </a:endParaRPr>
          </a:p>
          <a:p>
            <a:pPr marL="342265" indent="-342265"/>
            <a:r>
              <a:rPr lang="de-DE" kern="0"/>
              <a:t>Bilanzierung der CO2 Emissionen der Sektion Rosenheim - Erfassung der Daten</a:t>
            </a:r>
            <a:endParaRPr lang="de-DE" kern="0">
              <a:ea typeface="Tahoma"/>
              <a:cs typeface="Tahoma"/>
            </a:endParaRPr>
          </a:p>
          <a:p>
            <a:pPr marL="342265" indent="-342265"/>
            <a:r>
              <a:rPr lang="de-DE" kern="0"/>
              <a:t>Erarbeitung und Umsetzung von Reduzierungsmaßnahmen</a:t>
            </a:r>
            <a:endParaRPr lang="de-DE" kern="0">
              <a:ea typeface="Tahoma"/>
              <a:cs typeface="Tahoma"/>
            </a:endParaRPr>
          </a:p>
          <a:p>
            <a:pPr marL="342265" indent="-342265"/>
            <a:r>
              <a:rPr lang="de-DE" kern="0"/>
              <a:t>Bildung und Öffentlichkeitsarbeit</a:t>
            </a:r>
            <a:endParaRPr lang="de-DE" kern="0">
              <a:ea typeface="Tahoma"/>
              <a:cs typeface="Tahoma"/>
            </a:endParaRPr>
          </a:p>
        </p:txBody>
      </p:sp>
      <p:pic>
        <p:nvPicPr>
          <p:cNvPr id="4" name="Grafik 3" descr="Ein Bild, das Muster, Quadrat, Rechteck, monochrom enthält.&#10;&#10;KI-generierte Inhalte können fehlerhaft sein.">
            <a:extLst>
              <a:ext uri="{FF2B5EF4-FFF2-40B4-BE49-F238E27FC236}">
                <a16:creationId xmlns:a16="http://schemas.microsoft.com/office/drawing/2014/main" id="{3721E4F5-2A73-48F3-21D4-DD240675A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871" y="3864734"/>
            <a:ext cx="2175538" cy="218375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9011F93-A7A9-01A3-4AE7-65E6B35F0A25}"/>
              </a:ext>
            </a:extLst>
          </p:cNvPr>
          <p:cNvSpPr txBox="1"/>
          <p:nvPr/>
        </p:nvSpPr>
        <p:spPr>
          <a:xfrm>
            <a:off x="6539549" y="3210796"/>
            <a:ext cx="21798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Tahoma"/>
                <a:ea typeface="Tahoma"/>
                <a:cs typeface="Tahoma"/>
              </a:rPr>
              <a:t>Umfrage 2025</a:t>
            </a:r>
          </a:p>
          <a:p>
            <a:r>
              <a:rPr lang="de-DE">
                <a:ea typeface="Tahoma"/>
                <a:cs typeface="Tahoma"/>
              </a:rPr>
              <a:t>Anreise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98FDE3-28D3-E396-A88F-684397250A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E3F89C9-7C8F-E321-6C4D-F23CCF482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181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Klimaschutz im DAV und in der Sektion Rosenheim</a:t>
            </a:r>
            <a:endParaRPr lang="de-DE" sz="240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9656209-C968-1ED2-17BB-975FFBC7A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888387"/>
            <a:ext cx="8229600" cy="5175250"/>
          </a:xfrm>
        </p:spPr>
        <p:txBody>
          <a:bodyPr/>
          <a:lstStyle/>
          <a:p>
            <a:pPr marL="0" indent="0">
              <a:buNone/>
            </a:pPr>
            <a:r>
              <a:rPr lang="de-DE"/>
              <a:t>Highlights 24/25: </a:t>
            </a:r>
          </a:p>
          <a:p>
            <a:pPr marL="0" indent="0">
              <a:buNone/>
            </a:pPr>
            <a:endParaRPr lang="de-DE"/>
          </a:p>
          <a:p>
            <a:pPr marL="342265" indent="-342265"/>
            <a:r>
              <a:rPr lang="de-DE"/>
              <a:t>Klimabericht für 2024 in der Finalisierung, </a:t>
            </a:r>
            <a:br>
              <a:rPr lang="de-DE"/>
            </a:br>
            <a:r>
              <a:rPr lang="de-DE"/>
              <a:t>Klima-Bericht für 2022 (</a:t>
            </a:r>
            <a:r>
              <a:rPr lang="de-DE">
                <a:hlinkClick r:id="rId3"/>
              </a:rPr>
              <a:t>Emissionsbilanzierung</a:t>
            </a:r>
            <a:r>
              <a:rPr lang="de-DE"/>
              <a:t>)</a:t>
            </a:r>
            <a:endParaRPr lang="de-DE">
              <a:ea typeface="Tahoma"/>
              <a:cs typeface="Tahoma"/>
            </a:endParaRPr>
          </a:p>
          <a:p>
            <a:pPr marL="342265" indent="-342265"/>
            <a:r>
              <a:rPr lang="de-DE"/>
              <a:t>2024 Umstellung auf Ökostrom </a:t>
            </a:r>
            <a:r>
              <a:rPr lang="de-DE" err="1"/>
              <a:t>Hochries</a:t>
            </a:r>
            <a:r>
              <a:rPr lang="de-DE"/>
              <a:t> Hütte, PV-Anlage in Planung</a:t>
            </a:r>
            <a:endParaRPr lang="de-DE">
              <a:ea typeface="Tahoma"/>
              <a:cs typeface="Tahoma"/>
            </a:endParaRPr>
          </a:p>
          <a:p>
            <a:pPr marL="342265" indent="-342265"/>
            <a:r>
              <a:rPr lang="de-DE"/>
              <a:t>Klimafreundliche Touren und Kurse - &gt; Eco Touren mit Bus, Bahn oder Rad</a:t>
            </a:r>
            <a:endParaRPr lang="de-DE">
              <a:ea typeface="Tahoma"/>
              <a:cs typeface="Tahoma"/>
            </a:endParaRPr>
          </a:p>
          <a:p>
            <a:pPr marL="342265" indent="-342265"/>
            <a:r>
              <a:rPr lang="de-DE">
                <a:ea typeface="Tahoma"/>
                <a:cs typeface="Tahoma"/>
              </a:rPr>
              <a:t>2023:11% der Touren mit ÖPNV durchgeführt (&gt;1.300 km mit ÖPNV zurückgelegt, 213 TN und 21 Touren). Ca. 20% mit Bus und Bahn</a:t>
            </a:r>
          </a:p>
          <a:p>
            <a:pPr marL="342265" indent="-342265"/>
            <a:r>
              <a:rPr lang="de-DE"/>
              <a:t>Veröffentlichung von Öffi-Touren auf unsere Webseite und sozialen Medien</a:t>
            </a:r>
            <a:endParaRPr lang="de-DE">
              <a:ea typeface="Tahoma"/>
              <a:cs typeface="Tahoma"/>
            </a:endParaRPr>
          </a:p>
          <a:p>
            <a:pPr marL="342265" indent="-342265"/>
            <a:r>
              <a:rPr lang="de-DE"/>
              <a:t>Kauf von Öffi-Büchern und Übergabe an die Stadtbibliothek Rosenheim</a:t>
            </a:r>
            <a:endParaRPr lang="de-DE" err="1">
              <a:ea typeface="Tahoma"/>
              <a:cs typeface="Tahoma"/>
            </a:endParaRPr>
          </a:p>
          <a:p>
            <a:pPr marL="342265" indent="-342265"/>
            <a:r>
              <a:rPr lang="de-DE">
                <a:ea typeface="Tahoma"/>
                <a:cs typeface="Tahoma"/>
              </a:rPr>
              <a:t>Öffentlichkeitsarbeit auf Veranstaltungen wie Nachhaltigkeitstag Rosenheim</a:t>
            </a:r>
            <a:endParaRPr lang="de-DE"/>
          </a:p>
          <a:p>
            <a:pPr marL="342265" indent="-342265"/>
            <a:r>
              <a:rPr lang="de-DE" err="1"/>
              <a:t>Bergbus</a:t>
            </a:r>
            <a:r>
              <a:rPr lang="de-DE"/>
              <a:t> Winter: 8 Touren im Winter mit über 200 Teilnehmern durchgeführt</a:t>
            </a:r>
            <a:endParaRPr lang="de-DE">
              <a:ea typeface="Tahoma"/>
              <a:cs typeface="Tahoma"/>
            </a:endParaRPr>
          </a:p>
          <a:p>
            <a:pPr marL="342265" indent="-342265"/>
            <a:r>
              <a:rPr lang="de-DE">
                <a:ea typeface="Tahoma"/>
                <a:cs typeface="Tahoma"/>
              </a:rPr>
              <a:t>Gemeinsame Eco-Touren mit NGO-Partnern und </a:t>
            </a:r>
            <a:br>
              <a:rPr lang="de-DE">
                <a:ea typeface="Tahoma"/>
                <a:cs typeface="Tahoma"/>
              </a:rPr>
            </a:br>
            <a:r>
              <a:rPr lang="de-DE">
                <a:ea typeface="Tahoma"/>
                <a:cs typeface="Tahoma"/>
              </a:rPr>
              <a:t>regelmäßiger Stammtisch ab 2025</a:t>
            </a:r>
          </a:p>
          <a:p>
            <a:pPr marL="342265" indent="-342265"/>
            <a:endParaRPr lang="de-DE">
              <a:ea typeface="Tahoma"/>
              <a:cs typeface="Tahoma"/>
            </a:endParaRPr>
          </a:p>
          <a:p>
            <a:pPr marL="0" indent="0">
              <a:buNone/>
            </a:pPr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2586FC-51C9-8CE4-11D4-780B574ADB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604" y="1260083"/>
            <a:ext cx="806401" cy="27433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80F2B79-9378-FE29-7343-60D794DDD30B}"/>
              </a:ext>
            </a:extLst>
          </p:cNvPr>
          <p:cNvSpPr txBox="1"/>
          <p:nvPr/>
        </p:nvSpPr>
        <p:spPr>
          <a:xfrm rot="16200000">
            <a:off x="6733610" y="2189528"/>
            <a:ext cx="4605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>
                <a:solidFill>
                  <a:schemeClr val="bg1"/>
                </a:solidFill>
              </a:rPr>
              <a:t>Foto: DAV/ Marco Kost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F1A382-BF41-3357-4155-179A8254A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19211B-94B1-0D1E-4285-19A8ED14D7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32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3AFC7-9484-EE6F-046A-9CD2C167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000"/>
              <a:t>Klimaschutz in der Sektion Rosenheim - Kontaktmöglichkeit</a:t>
            </a:r>
            <a:endParaRPr lang="de-DE" b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5F5B9F0-9A02-0B97-3EA9-B420DB6B2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24" y="691961"/>
            <a:ext cx="7227323" cy="1451691"/>
          </a:xfrm>
        </p:spPr>
        <p:txBody>
          <a:bodyPr anchor="ctr">
            <a:normAutofit/>
          </a:bodyPr>
          <a:lstStyle/>
          <a:p>
            <a:pPr marL="342265" indent="-342265" defTabSz="886968">
              <a:lnSpc>
                <a:spcPct val="90000"/>
              </a:lnSpc>
              <a:spcBef>
                <a:spcPts val="900"/>
              </a:spcBef>
              <a:defRPr sz="1940"/>
            </a:pPr>
            <a:r>
              <a:rPr lang="de-DE" sz="1900"/>
              <a:t>Wir haben schon ein tolles Klimateam, </a:t>
            </a:r>
            <a:br>
              <a:rPr lang="de-DE" sz="1900"/>
            </a:br>
            <a:r>
              <a:rPr lang="de-DE" sz="1900"/>
              <a:t>freuen uns aber auf weitere Unterstützung! 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4BEDEB6F-8BEA-8610-8FD2-21E77735CB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890130"/>
              </p:ext>
            </p:extLst>
          </p:nvPr>
        </p:nvGraphicFramePr>
        <p:xfrm>
          <a:off x="2745143" y="4205276"/>
          <a:ext cx="5555839" cy="253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169D1F6B-2CB9-4D24-4509-46609A088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762" y="1788320"/>
            <a:ext cx="7757832" cy="19051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1AC04C-D3D9-84B5-E34A-DBE237381D7C}"/>
              </a:ext>
            </a:extLst>
          </p:cNvPr>
          <p:cNvSpPr txBox="1"/>
          <p:nvPr/>
        </p:nvSpPr>
        <p:spPr>
          <a:xfrm>
            <a:off x="457201" y="3874168"/>
            <a:ext cx="776036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de-DE" sz="1900">
                <a:cs typeface="Arial"/>
              </a:rPr>
              <a:t>Bei Fragen könnt ihr mich gerne kontaktieren. </a:t>
            </a:r>
            <a:r>
              <a:rPr lang="en-US" sz="1900">
                <a:cs typeface="Arial"/>
              </a:rPr>
              <a:t>​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68EC59-40E5-4CCF-EE5A-F4493ED7F6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26C0B8-D066-AE02-622E-EBE8BC14B4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40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E3018-87EC-4CAC-93C9-1668DDAE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Unterwegs für Klimaschutz 2024/25 – mit Bus und Bahn</a:t>
            </a:r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DD590C-294A-44A5-8D67-0E019240E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103905-6630-4EB9-86EF-B060E1A53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6" name="Grafik 5" descr="Ein Bild, das Kleidung, Text, Person, Jeans enthält.&#10;&#10;KI-generierte Inhalte können fehlerhaft sein.">
            <a:extLst>
              <a:ext uri="{FF2B5EF4-FFF2-40B4-BE49-F238E27FC236}">
                <a16:creationId xmlns:a16="http://schemas.microsoft.com/office/drawing/2014/main" id="{5392FE31-38A2-72CC-47BB-8D51D5087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67" y="815029"/>
            <a:ext cx="3511279" cy="2629797"/>
          </a:xfrm>
          <a:prstGeom prst="rect">
            <a:avLst/>
          </a:prstGeom>
        </p:spPr>
      </p:pic>
      <p:pic>
        <p:nvPicPr>
          <p:cNvPr id="8" name="Grafik 7" descr="Ein Bild, das Schuhwerk, Kleidung, draußen, Person enthält.&#10;&#10;KI-generierte Inhalte können fehlerhaft sein.">
            <a:extLst>
              <a:ext uri="{FF2B5EF4-FFF2-40B4-BE49-F238E27FC236}">
                <a16:creationId xmlns:a16="http://schemas.microsoft.com/office/drawing/2014/main" id="{7B3A5F34-0230-46EB-FA11-22619AE1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493" y="813581"/>
            <a:ext cx="2211388" cy="2621859"/>
          </a:xfrm>
          <a:prstGeom prst="rect">
            <a:avLst/>
          </a:prstGeom>
        </p:spPr>
      </p:pic>
      <p:pic>
        <p:nvPicPr>
          <p:cNvPr id="9" name="Grafik 8" descr="Ein Bild, das Kleidung, Person, Himmel, draußen enthält.&#10;&#10;KI-generierte Inhalte können fehlerhaft sein.">
            <a:extLst>
              <a:ext uri="{FF2B5EF4-FFF2-40B4-BE49-F238E27FC236}">
                <a16:creationId xmlns:a16="http://schemas.microsoft.com/office/drawing/2014/main" id="{D96C87D2-A92C-193C-52A7-1A22B34D7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532" y="813899"/>
            <a:ext cx="4016391" cy="2624294"/>
          </a:xfrm>
          <a:prstGeom prst="rect">
            <a:avLst/>
          </a:prstGeom>
        </p:spPr>
      </p:pic>
      <p:pic>
        <p:nvPicPr>
          <p:cNvPr id="16" name="Grafik 15" descr="Ein Bild, das Person, Kleidung, draußen, Menschen enthält.&#10;&#10;KI-generierte Inhalte können fehlerhaft sein.">
            <a:extLst>
              <a:ext uri="{FF2B5EF4-FFF2-40B4-BE49-F238E27FC236}">
                <a16:creationId xmlns:a16="http://schemas.microsoft.com/office/drawing/2014/main" id="{7ABB0E12-22B4-5E30-BAF8-9A16BBF24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822" y="3521089"/>
            <a:ext cx="3476514" cy="2643527"/>
          </a:xfrm>
          <a:prstGeom prst="rect">
            <a:avLst/>
          </a:prstGeom>
        </p:spPr>
      </p:pic>
      <p:pic>
        <p:nvPicPr>
          <p:cNvPr id="17" name="Grafik 16" descr="Ein Bild, das draußen, Landfahrzeug, Fahrzeug, Transport enthält.&#10;&#10;KI-generierte Inhalte können fehlerhaft sein.">
            <a:extLst>
              <a:ext uri="{FF2B5EF4-FFF2-40B4-BE49-F238E27FC236}">
                <a16:creationId xmlns:a16="http://schemas.microsoft.com/office/drawing/2014/main" id="{05EAF8F5-74AD-2837-F1EC-3AAD80845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57" y="3520141"/>
            <a:ext cx="4670112" cy="26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7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066925" indent="-2066925"/>
            <a:r>
              <a:rPr lang="de-DE"/>
              <a:t>Vereinsstruktur – Sektion Rosenheim des </a:t>
            </a:r>
            <a:br>
              <a:rPr lang="de-DE"/>
            </a:br>
            <a:r>
              <a:rPr lang="de-DE"/>
              <a:t>Deutschen Alpenvereins (DAV) e. V.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49" y="908052"/>
            <a:ext cx="4756151" cy="5175251"/>
          </a:xfrm>
        </p:spPr>
        <p:txBody>
          <a:bodyPr/>
          <a:lstStyle/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Gründung September 1877 mit 56 Mitgliedern (Alpenverein 1869)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die Bergwelt in Wort und Schrift näherzubringen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die Bereisung der Alpen zu erleichtern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Errichtung von Bergsteigerstützpunkten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Brünnsteinhaus 1894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Hochrieshütte Seitenalm 1903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Hochriesgipfelhütte 1914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…</a:t>
            </a:r>
          </a:p>
          <a:p>
            <a:pPr marL="400029" lvl="1" indent="0">
              <a:lnSpc>
                <a:spcPct val="150000"/>
              </a:lnSpc>
              <a:buNone/>
            </a:pPr>
            <a:endParaRPr lang="de-DE">
              <a:ea typeface="+mn-lt"/>
              <a:cs typeface="+mn-lt"/>
            </a:endParaRPr>
          </a:p>
          <a:p>
            <a:pPr marL="742294" lvl="1" indent="-342265">
              <a:lnSpc>
                <a:spcPct val="150000"/>
              </a:lnSpc>
            </a:pPr>
            <a:endParaRPr lang="de-DE">
              <a:ea typeface="+mn-lt"/>
              <a:cs typeface="+mn-lt"/>
            </a:endParaRPr>
          </a:p>
          <a:p>
            <a:pPr marL="342265" indent="-342265">
              <a:lnSpc>
                <a:spcPct val="150000"/>
              </a:lnSpc>
            </a:pPr>
            <a:endParaRPr lang="de-DE">
              <a:ea typeface="+mn-lt"/>
              <a:cs typeface="+mn-lt"/>
            </a:endParaRPr>
          </a:p>
          <a:p>
            <a:pPr marL="342265" indent="-342265">
              <a:lnSpc>
                <a:spcPct val="150000"/>
              </a:lnSpc>
            </a:pPr>
            <a:endParaRPr lang="de-DE">
              <a:ea typeface="Tahoma"/>
              <a:cs typeface="Tahoma"/>
            </a:endParaRPr>
          </a:p>
          <a:p>
            <a:pPr marL="182880" indent="0">
              <a:buNone/>
            </a:pPr>
            <a:endParaRPr lang="de-DE" sz="2000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B0C50A-55AB-45FA-9EE7-3CE8442E6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FBDB59-2A65-47E3-8829-BE8C7218F9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ahoma"/>
                <a:ea typeface="Tahoma"/>
                <a:cs typeface="Tahoma"/>
              </a:rPr>
              <a:t>Infoveranstaltung 25.03.2025</a:t>
            </a:r>
            <a:endParaRPr lang="de-DE"/>
          </a:p>
        </p:txBody>
      </p:sp>
      <p:pic>
        <p:nvPicPr>
          <p:cNvPr id="8" name="Grafik 7" descr="Ein Bild, das Text, Sammelstück, Kunst, Grafik enthält.&#10;&#10;Automatisch generierte Beschreibung">
            <a:extLst>
              <a:ext uri="{FF2B5EF4-FFF2-40B4-BE49-F238E27FC236}">
                <a16:creationId xmlns:a16="http://schemas.microsoft.com/office/drawing/2014/main" id="{FD7CF5E4-8FC6-886B-184C-B9216B547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48" y="838868"/>
            <a:ext cx="2454151" cy="3429000"/>
          </a:xfrm>
          <a:prstGeom prst="rect">
            <a:avLst/>
          </a:prstGeom>
        </p:spPr>
      </p:pic>
      <p:pic>
        <p:nvPicPr>
          <p:cNvPr id="9" name="Grafik 8" descr="Ein Bild, das draußen, Himmel, Schnee enthält.&#10;&#10;Automatisch generierte Beschreibung">
            <a:extLst>
              <a:ext uri="{FF2B5EF4-FFF2-40B4-BE49-F238E27FC236}">
                <a16:creationId xmlns:a16="http://schemas.microsoft.com/office/drawing/2014/main" id="{96B0F9D9-2473-A9BB-F9E0-C73A3015D5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 r="5516"/>
          <a:stretch/>
        </p:blipFill>
        <p:spPr>
          <a:xfrm>
            <a:off x="5020247" y="4483768"/>
            <a:ext cx="3517394" cy="21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3438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36DF-02DA-5984-8E38-D14F8EDE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73128-91A8-4961-4FDF-BFD743AB2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79" y="84415"/>
            <a:ext cx="7705725" cy="576262"/>
          </a:xfrm>
        </p:spPr>
        <p:txBody>
          <a:bodyPr/>
          <a:lstStyle/>
          <a:p>
            <a:br>
              <a:rPr lang="de-DE"/>
            </a:br>
            <a:r>
              <a:rPr lang="de-DE"/>
              <a:t>Hütten und Wege</a:t>
            </a:r>
            <a:br>
              <a:rPr lang="de-DE"/>
            </a:b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F0797A-969F-59DC-430C-571EDCD04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08" y="891698"/>
            <a:ext cx="8525214" cy="5324657"/>
          </a:xfrm>
        </p:spPr>
        <p:txBody>
          <a:bodyPr/>
          <a:lstStyle/>
          <a:p>
            <a:pPr marL="341630" indent="-342265">
              <a:buFont typeface="Wingdings,Sans-Serif"/>
              <a:buChar char="§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666893-8219-C5E6-DFE3-98FC14940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dirty="0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4711F3-ADCC-94DF-8452-A2597DD75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26DD0F0D-5624-AE46-B177-5E1DB49136DF}"/>
              </a:ext>
            </a:extLst>
          </p:cNvPr>
          <p:cNvSpPr txBox="1">
            <a:spLocks/>
          </p:cNvSpPr>
          <p:nvPr/>
        </p:nvSpPr>
        <p:spPr bwMode="auto">
          <a:xfrm>
            <a:off x="325626" y="844939"/>
            <a:ext cx="6364552" cy="612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>
                <a:ea typeface="Tahoma"/>
                <a:cs typeface="Tahoma"/>
              </a:rPr>
              <a:t>Brünnsteinhaus</a:t>
            </a:r>
          </a:p>
          <a:p>
            <a:pPr marL="342265" indent="-342265">
              <a:buFont typeface="Wingdings,Sans-Serif"/>
              <a:buChar char="§"/>
            </a:pPr>
            <a:r>
              <a:rPr lang="en-US" err="1">
                <a:ea typeface="Tahoma"/>
                <a:cs typeface="Tahoma"/>
              </a:rPr>
              <a:t>Grds</a:t>
            </a:r>
            <a:r>
              <a:rPr lang="en-US">
                <a:ea typeface="Tahoma"/>
                <a:cs typeface="Tahoma"/>
              </a:rPr>
              <a:t>. </a:t>
            </a:r>
            <a:r>
              <a:rPr lang="en-US" err="1">
                <a:ea typeface="Tahoma"/>
                <a:cs typeface="Tahoma"/>
              </a:rPr>
              <a:t>ganzjährig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bewirtschaftet</a:t>
            </a:r>
            <a:endParaRPr lang="en-US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r>
              <a:rPr lang="en-US">
                <a:ea typeface="Tahoma"/>
                <a:cs typeface="Tahoma"/>
              </a:rPr>
              <a:t>60 </a:t>
            </a:r>
            <a:r>
              <a:rPr lang="en-US" err="1">
                <a:ea typeface="Tahoma"/>
                <a:cs typeface="Tahoma"/>
              </a:rPr>
              <a:t>Übernachtungsplätze</a:t>
            </a:r>
            <a:endParaRPr lang="en-US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  <a:buChar char="§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342265" indent="-342265"/>
            <a:endParaRPr lang="de-DE" kern="0">
              <a:ea typeface="Tahoma"/>
              <a:cs typeface="Tahoma"/>
            </a:endParaRPr>
          </a:p>
        </p:txBody>
      </p:sp>
      <p:pic>
        <p:nvPicPr>
          <p:cNvPr id="11" name="Grafik 10" descr="Ein Bild, das Fenster, Himmel, Berg, Im Haus enthält.&#10;&#10;Automatisch generierte Beschreibung">
            <a:extLst>
              <a:ext uri="{FF2B5EF4-FFF2-40B4-BE49-F238E27FC236}">
                <a16:creationId xmlns:a16="http://schemas.microsoft.com/office/drawing/2014/main" id="{D53C4ED7-F543-A117-7B50-2DEACE427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92" y="4602311"/>
            <a:ext cx="3904700" cy="2196394"/>
          </a:xfrm>
          <a:prstGeom prst="rect">
            <a:avLst/>
          </a:prstGeom>
        </p:spPr>
      </p:pic>
      <p:pic>
        <p:nvPicPr>
          <p:cNvPr id="13" name="Grafik 12" descr="Ein Bild, das Person, Kleidung, Geschirr, Menschliches Gesicht enthält.&#10;&#10;Automatisch generierte Beschreibung">
            <a:extLst>
              <a:ext uri="{FF2B5EF4-FFF2-40B4-BE49-F238E27FC236}">
                <a16:creationId xmlns:a16="http://schemas.microsoft.com/office/drawing/2014/main" id="{871C03BA-EB67-C4D1-64A0-A62C10244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" y="1907601"/>
            <a:ext cx="3883410" cy="2588940"/>
          </a:xfrm>
          <a:prstGeom prst="rect">
            <a:avLst/>
          </a:prstGeom>
        </p:spPr>
      </p:pic>
      <p:pic>
        <p:nvPicPr>
          <p:cNvPr id="15" name="Grafik 14" descr="Ein Bild, das Wand, Im Haus, Inneneinrichtung, Hartholz enthält.&#10;&#10;Automatisch generierte Beschreibung">
            <a:extLst>
              <a:ext uri="{FF2B5EF4-FFF2-40B4-BE49-F238E27FC236}">
                <a16:creationId xmlns:a16="http://schemas.microsoft.com/office/drawing/2014/main" id="{52881E07-933B-3860-E93E-B3217472EF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26" y="4602311"/>
            <a:ext cx="2632044" cy="1974033"/>
          </a:xfrm>
          <a:prstGeom prst="rect">
            <a:avLst/>
          </a:prstGeom>
        </p:spPr>
      </p:pic>
      <p:pic>
        <p:nvPicPr>
          <p:cNvPr id="17" name="Grafik 16" descr="Ein Bild, das Person, Kleidung, Lächeln, Schuhwerk enthält.&#10;&#10;Automatisch generierte Beschreibung">
            <a:extLst>
              <a:ext uri="{FF2B5EF4-FFF2-40B4-BE49-F238E27FC236}">
                <a16:creationId xmlns:a16="http://schemas.microsoft.com/office/drawing/2014/main" id="{CB638708-E676-FE31-B0DA-A43A435D13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18033" r="55062" b="26072"/>
          <a:stretch/>
        </p:blipFill>
        <p:spPr>
          <a:xfrm rot="5400000">
            <a:off x="4229137" y="2026821"/>
            <a:ext cx="2293646" cy="2628436"/>
          </a:xfrm>
          <a:prstGeom prst="rect">
            <a:avLst/>
          </a:prstGeom>
        </p:spPr>
      </p:pic>
      <p:pic>
        <p:nvPicPr>
          <p:cNvPr id="9" name="Grafik 8" descr="Ein Bild, das draußen, Baum, Berg, Himmel enthält.&#10;&#10;Automatisch generierte Beschreibung">
            <a:extLst>
              <a:ext uri="{FF2B5EF4-FFF2-40B4-BE49-F238E27FC236}">
                <a16:creationId xmlns:a16="http://schemas.microsoft.com/office/drawing/2014/main" id="{D12CB464-6506-81AF-4626-295AC768B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35" y="1373939"/>
            <a:ext cx="2238729" cy="31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0553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36DF-02DA-5984-8E38-D14F8EDE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73128-91A8-4961-4FDF-BFD743AB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Hütten und Wege</a:t>
            </a:r>
            <a:br>
              <a:rPr lang="de-DE"/>
            </a:b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F0797A-969F-59DC-430C-571EDCD04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08" y="891698"/>
            <a:ext cx="8525214" cy="5324657"/>
          </a:xfrm>
        </p:spPr>
        <p:txBody>
          <a:bodyPr/>
          <a:lstStyle/>
          <a:p>
            <a:pPr marL="341630" indent="-342265">
              <a:buFont typeface="Wingdings,Sans-Serif"/>
              <a:buChar char="§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666893-8219-C5E6-DFE3-98FC14940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dirty="0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4711F3-ADCC-94DF-8452-A2597DD75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26DD0F0D-5624-AE46-B177-5E1DB49136DF}"/>
              </a:ext>
            </a:extLst>
          </p:cNvPr>
          <p:cNvSpPr txBox="1">
            <a:spLocks/>
          </p:cNvSpPr>
          <p:nvPr/>
        </p:nvSpPr>
        <p:spPr bwMode="auto">
          <a:xfrm>
            <a:off x="325626" y="844939"/>
            <a:ext cx="4043174" cy="18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>
              <a:buFont typeface="Wingdings,Sans-Serif"/>
              <a:buChar char="§"/>
            </a:pPr>
            <a:r>
              <a:rPr lang="en-US">
                <a:ea typeface="Tahoma"/>
                <a:cs typeface="Tahoma"/>
              </a:rPr>
              <a:t>Hochrieshütte</a:t>
            </a:r>
          </a:p>
          <a:p>
            <a:pPr marL="742294" lvl="1" indent="-342265">
              <a:buFont typeface="Wingdings,Sans-Serif"/>
              <a:buChar char="§"/>
            </a:pPr>
            <a:r>
              <a:rPr lang="en-US" err="1">
                <a:ea typeface="Tahoma"/>
                <a:cs typeface="Tahoma"/>
              </a:rPr>
              <a:t>Grds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ganzjährig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bewirtschaftet</a:t>
            </a:r>
            <a:endParaRPr lang="en-US">
              <a:ea typeface="Tahoma"/>
              <a:cs typeface="Tahoma"/>
            </a:endParaRPr>
          </a:p>
          <a:p>
            <a:pPr marL="742294" lvl="1" indent="-342265">
              <a:buFont typeface="Wingdings,Sans-Serif"/>
              <a:buChar char="§"/>
            </a:pPr>
            <a:r>
              <a:rPr lang="en-US">
                <a:ea typeface="Tahoma"/>
                <a:cs typeface="Tahoma"/>
              </a:rPr>
              <a:t>35 </a:t>
            </a:r>
            <a:r>
              <a:rPr lang="en-US" err="1">
                <a:ea typeface="Tahoma"/>
                <a:cs typeface="Tahoma"/>
              </a:rPr>
              <a:t>Übernachtungsplätze</a:t>
            </a:r>
            <a:r>
              <a:rPr lang="en-US">
                <a:ea typeface="Tahoma"/>
                <a:cs typeface="Tahoma"/>
              </a:rPr>
              <a:t> + </a:t>
            </a:r>
            <a:br>
              <a:rPr lang="en-US">
                <a:ea typeface="Tahoma"/>
                <a:cs typeface="Tahoma"/>
              </a:rPr>
            </a:br>
            <a:r>
              <a:rPr lang="en-US">
                <a:ea typeface="Tahoma"/>
                <a:cs typeface="Tahoma"/>
              </a:rPr>
              <a:t>1 </a:t>
            </a:r>
            <a:r>
              <a:rPr lang="en-US" err="1">
                <a:ea typeface="Tahoma"/>
                <a:cs typeface="Tahoma"/>
              </a:rPr>
              <a:t>Hundezimmer</a:t>
            </a:r>
            <a:endParaRPr lang="en-US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  <a:buChar char="§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342265" indent="-342265"/>
            <a:endParaRPr lang="de-DE" kern="0">
              <a:ea typeface="Tahoma"/>
              <a:cs typeface="Tahoma"/>
            </a:endParaRPr>
          </a:p>
        </p:txBody>
      </p:sp>
      <p:pic>
        <p:nvPicPr>
          <p:cNvPr id="8" name="Grafik 7" descr="Ein Bild, das draußen, Himmel, Regenschirm, Menschen enthält.&#10;&#10;Automatisch generierte Beschreibung">
            <a:extLst>
              <a:ext uri="{FF2B5EF4-FFF2-40B4-BE49-F238E27FC236}">
                <a16:creationId xmlns:a16="http://schemas.microsoft.com/office/drawing/2014/main" id="{49D359B5-776E-58D1-264D-2BA81A1F6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/>
          <a:stretch/>
        </p:blipFill>
        <p:spPr>
          <a:xfrm>
            <a:off x="4967168" y="921049"/>
            <a:ext cx="3867439" cy="2354868"/>
          </a:xfrm>
          <a:prstGeom prst="rect">
            <a:avLst/>
          </a:prstGeom>
        </p:spPr>
      </p:pic>
      <p:pic>
        <p:nvPicPr>
          <p:cNvPr id="10" name="Grafik 9" descr="Ein Bild, das draußen, Himmel, Baum, Natur enthält.&#10;&#10;Automatisch generierte Beschreibung">
            <a:extLst>
              <a:ext uri="{FF2B5EF4-FFF2-40B4-BE49-F238E27FC236}">
                <a16:creationId xmlns:a16="http://schemas.microsoft.com/office/drawing/2014/main" id="{82094B9A-AECC-4858-E698-7559EBFBBA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1"/>
          <a:stretch/>
        </p:blipFill>
        <p:spPr>
          <a:xfrm>
            <a:off x="5253741" y="4392546"/>
            <a:ext cx="2968292" cy="1573756"/>
          </a:xfrm>
          <a:prstGeom prst="rect">
            <a:avLst/>
          </a:prstGeom>
        </p:spPr>
      </p:pic>
      <p:pic>
        <p:nvPicPr>
          <p:cNvPr id="12" name="Grafik 11" descr="Ein Bild, das Himmel, draußen, Schnee, Winter enthält.&#10;&#10;Automatisch generierte Beschreibung">
            <a:extLst>
              <a:ext uri="{FF2B5EF4-FFF2-40B4-BE49-F238E27FC236}">
                <a16:creationId xmlns:a16="http://schemas.microsoft.com/office/drawing/2014/main" id="{44063A11-F503-2752-66D0-9E58912A80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6" b="16276"/>
          <a:stretch/>
        </p:blipFill>
        <p:spPr>
          <a:xfrm>
            <a:off x="155908" y="2578637"/>
            <a:ext cx="4695568" cy="2038977"/>
          </a:xfrm>
          <a:prstGeom prst="rect">
            <a:avLst/>
          </a:prstGeom>
        </p:spPr>
      </p:pic>
      <p:pic>
        <p:nvPicPr>
          <p:cNvPr id="14" name="Grafik 13" descr="Ein Bild, das draußen, Himmel, Natur, Baum enthält.&#10;&#10;Automatisch generierte Beschreibung">
            <a:extLst>
              <a:ext uri="{FF2B5EF4-FFF2-40B4-BE49-F238E27FC236}">
                <a16:creationId xmlns:a16="http://schemas.microsoft.com/office/drawing/2014/main" id="{30D37014-F692-19C5-BC52-CA64313963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2"/>
          <a:stretch/>
        </p:blipFill>
        <p:spPr>
          <a:xfrm>
            <a:off x="796463" y="4685919"/>
            <a:ext cx="4043174" cy="2056191"/>
          </a:xfrm>
          <a:prstGeom prst="rect">
            <a:avLst/>
          </a:prstGeom>
        </p:spPr>
      </p:pic>
      <p:pic>
        <p:nvPicPr>
          <p:cNvPr id="9" name="Grafik 8" descr="Ein Bild, das Person, Kleidung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B90F4852-B3DB-29C9-5403-F9C22C8C4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b="13002"/>
          <a:stretch/>
        </p:blipFill>
        <p:spPr>
          <a:xfrm>
            <a:off x="4965340" y="3402170"/>
            <a:ext cx="3914921" cy="28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985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36DF-02DA-5984-8E38-D14F8EDE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73128-91A8-4961-4FDF-BFD743AB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Hütten und Wege</a:t>
            </a:r>
            <a:br>
              <a:rPr lang="de-DE"/>
            </a:b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F0797A-969F-59DC-430C-571EDCD04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08" y="891698"/>
            <a:ext cx="8525214" cy="5324657"/>
          </a:xfrm>
        </p:spPr>
        <p:txBody>
          <a:bodyPr/>
          <a:lstStyle/>
          <a:p>
            <a:pPr marL="341630" indent="-342265">
              <a:buFont typeface="Wingdings,Sans-Serif"/>
              <a:buChar char="§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666893-8219-C5E6-DFE3-98FC14940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dirty="0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4711F3-ADCC-94DF-8452-A2597DD75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26DD0F0D-5624-AE46-B177-5E1DB49136DF}"/>
              </a:ext>
            </a:extLst>
          </p:cNvPr>
          <p:cNvSpPr txBox="1">
            <a:spLocks/>
          </p:cNvSpPr>
          <p:nvPr/>
        </p:nvSpPr>
        <p:spPr bwMode="auto">
          <a:xfrm>
            <a:off x="325626" y="844939"/>
            <a:ext cx="8603146" cy="612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>
              <a:buFont typeface="Wingdings,Sans-Serif"/>
              <a:buChar char="§"/>
            </a:pP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Und die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dazugehörigen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Wegegebiete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mit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 150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bzw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. 60 km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Ausdehnung</a:t>
            </a: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Hier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gibt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 es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immer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 was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zu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 tun!</a:t>
            </a: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  <a:buChar char="§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342265" indent="-342265"/>
            <a:endParaRPr lang="de-DE" kern="0">
              <a:ea typeface="Tahoma"/>
              <a:cs typeface="Tahoma"/>
            </a:endParaRPr>
          </a:p>
        </p:txBody>
      </p:sp>
      <p:pic>
        <p:nvPicPr>
          <p:cNvPr id="10" name="Grafik 9" descr="Ein Bild, das draußen, Pflanze, Gras, Flagge enthält.&#10;&#10;Automatisch generierte Beschreibung">
            <a:extLst>
              <a:ext uri="{FF2B5EF4-FFF2-40B4-BE49-F238E27FC236}">
                <a16:creationId xmlns:a16="http://schemas.microsoft.com/office/drawing/2014/main" id="{25AE038C-3C9C-F9CE-3411-2715A8F2D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7082" y="2351743"/>
            <a:ext cx="2826178" cy="2119634"/>
          </a:xfrm>
          <a:prstGeom prst="rect">
            <a:avLst/>
          </a:prstGeom>
        </p:spPr>
      </p:pic>
      <p:pic>
        <p:nvPicPr>
          <p:cNvPr id="12" name="Grafik 11" descr="Ein Bild, das draußen, See, Pflanze, Berg enthält.&#10;&#10;Automatisch generierte Beschreibung">
            <a:extLst>
              <a:ext uri="{FF2B5EF4-FFF2-40B4-BE49-F238E27FC236}">
                <a16:creationId xmlns:a16="http://schemas.microsoft.com/office/drawing/2014/main" id="{4C373AE3-4C06-C294-80B9-44B72C41A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9994" y="2364774"/>
            <a:ext cx="2837935" cy="2128451"/>
          </a:xfrm>
          <a:prstGeom prst="rect">
            <a:avLst/>
          </a:prstGeom>
        </p:spPr>
      </p:pic>
      <p:pic>
        <p:nvPicPr>
          <p:cNvPr id="14" name="Grafik 13" descr="Ein Bild, das draußen, Person, Kleidung, Wandern enthält.&#10;&#10;Automatisch generierte Beschreibung">
            <a:extLst>
              <a:ext uri="{FF2B5EF4-FFF2-40B4-BE49-F238E27FC236}">
                <a16:creationId xmlns:a16="http://schemas.microsoft.com/office/drawing/2014/main" id="{0A005639-9880-0B90-5E1D-81861C7E9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244" y="2355228"/>
            <a:ext cx="2854052" cy="2140539"/>
          </a:xfrm>
          <a:prstGeom prst="rect">
            <a:avLst/>
          </a:prstGeom>
        </p:spPr>
      </p:pic>
      <p:pic>
        <p:nvPicPr>
          <p:cNvPr id="16" name="Grafik 15" descr="Ein Bild, das draußen, Wandern, Pflanze, Wald enthält.&#10;&#10;Automatisch generierte Beschreibung">
            <a:extLst>
              <a:ext uri="{FF2B5EF4-FFF2-40B4-BE49-F238E27FC236}">
                <a16:creationId xmlns:a16="http://schemas.microsoft.com/office/drawing/2014/main" id="{3EDA96DE-F502-EF0C-24CA-8713324C1B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00" y="2010032"/>
            <a:ext cx="2128451" cy="2837935"/>
          </a:xfrm>
          <a:prstGeom prst="rect">
            <a:avLst/>
          </a:prstGeom>
        </p:spPr>
      </p:pic>
      <p:pic>
        <p:nvPicPr>
          <p:cNvPr id="18" name="Grafik 17" descr="Ein Bild, das draußen, Himmel, Wandern, Pflanze enthält.&#10;&#10;Automatisch generierte Beschreibung">
            <a:extLst>
              <a:ext uri="{FF2B5EF4-FFF2-40B4-BE49-F238E27FC236}">
                <a16:creationId xmlns:a16="http://schemas.microsoft.com/office/drawing/2014/main" id="{5D73F2C9-3B27-5471-2259-D2AF905C54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8" r="39339"/>
          <a:stretch/>
        </p:blipFill>
        <p:spPr>
          <a:xfrm rot="5400000">
            <a:off x="4865424" y="3208184"/>
            <a:ext cx="15734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005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36DF-02DA-5984-8E38-D14F8EDE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73128-91A8-4961-4FDF-BFD743AB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Hochriesbahn</a:t>
            </a:r>
            <a:br>
              <a:rPr lang="de-DE"/>
            </a:b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F0797A-969F-59DC-430C-571EDCD04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08" y="891698"/>
            <a:ext cx="8525214" cy="5324657"/>
          </a:xfrm>
        </p:spPr>
        <p:txBody>
          <a:bodyPr/>
          <a:lstStyle/>
          <a:p>
            <a:pPr marL="341630" indent="-342265">
              <a:buFont typeface="Wingdings,Sans-Serif"/>
              <a:buChar char="§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666893-8219-C5E6-DFE3-98FC14940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dirty="0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4711F3-ADCC-94DF-8452-A2597DD75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26DD0F0D-5624-AE46-B177-5E1DB49136DF}"/>
              </a:ext>
            </a:extLst>
          </p:cNvPr>
          <p:cNvSpPr txBox="1">
            <a:spLocks/>
          </p:cNvSpPr>
          <p:nvPr/>
        </p:nvSpPr>
        <p:spPr bwMode="auto">
          <a:xfrm>
            <a:off x="1187447" y="-1170505"/>
            <a:ext cx="8603146" cy="612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  <a:buChar char="§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342265" indent="-342265"/>
            <a:endParaRPr lang="de-DE" kern="0">
              <a:ea typeface="Tahoma"/>
              <a:cs typeface="Tahom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4048FB-8849-D22A-E314-FE956E527B25}"/>
              </a:ext>
            </a:extLst>
          </p:cNvPr>
          <p:cNvSpPr txBox="1"/>
          <p:nvPr/>
        </p:nvSpPr>
        <p:spPr>
          <a:xfrm>
            <a:off x="4683548" y="1160583"/>
            <a:ext cx="36032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Zur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Versorgung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unserer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 Hochrieshütte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sind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wir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neben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 der Gemeinde Samerberg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auch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zu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 50 % an der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Hochriesbahn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Tahoma"/>
                <a:cs typeface="Tahoma"/>
              </a:rPr>
              <a:t>beteiligt</a:t>
            </a:r>
            <a:r>
              <a:rPr lang="en-US" sz="1600">
                <a:solidFill>
                  <a:srgbClr val="000000"/>
                </a:solidFill>
                <a:ea typeface="Tahoma"/>
                <a:cs typeface="Tahoma"/>
              </a:rPr>
              <a:t>.</a:t>
            </a:r>
          </a:p>
          <a:p>
            <a:endParaRPr lang="de-DE"/>
          </a:p>
        </p:txBody>
      </p:sp>
      <p:pic>
        <p:nvPicPr>
          <p:cNvPr id="9" name="Grafik 8" descr="Ein Bild, das draußen, Berg, Skilift, Straßenseilbahn enthält.&#10;&#10;Automatisch generierte Beschreibung">
            <a:extLst>
              <a:ext uri="{FF2B5EF4-FFF2-40B4-BE49-F238E27FC236}">
                <a16:creationId xmlns:a16="http://schemas.microsoft.com/office/drawing/2014/main" id="{884D6A66-1BB5-EF10-F8EA-7D20D4739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14" y="2868793"/>
            <a:ext cx="6889751" cy="3347562"/>
          </a:xfrm>
          <a:prstGeom prst="rect">
            <a:avLst/>
          </a:prstGeom>
        </p:spPr>
      </p:pic>
      <p:pic>
        <p:nvPicPr>
          <p:cNvPr id="11" name="Grafik 10" descr="Ein Bild, das Bautechnik, Stahl, Im Haus, Industrie enthält.&#10;&#10;Automatisch generierte Beschreibung">
            <a:extLst>
              <a:ext uri="{FF2B5EF4-FFF2-40B4-BE49-F238E27FC236}">
                <a16:creationId xmlns:a16="http://schemas.microsoft.com/office/drawing/2014/main" id="{160B900F-1864-5F8C-0EAA-82403ACBE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956180"/>
            <a:ext cx="3680177" cy="27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8046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36DF-02DA-5984-8E38-D14F8EDE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73128-91A8-4961-4FDF-BFD743AB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Kletterhallen</a:t>
            </a:r>
            <a:br>
              <a:rPr lang="de-DE"/>
            </a:b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F0797A-969F-59DC-430C-571EDCD04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08" y="891698"/>
            <a:ext cx="8525214" cy="5324657"/>
          </a:xfrm>
        </p:spPr>
        <p:txBody>
          <a:bodyPr/>
          <a:lstStyle/>
          <a:p>
            <a:pPr marL="341630" indent="-342265">
              <a:buFont typeface="Wingdings,Sans-Serif"/>
              <a:buChar char="§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666893-8219-C5E6-DFE3-98FC14940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dirty="0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4711F3-ADCC-94DF-8452-A2597DD75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26DD0F0D-5624-AE46-B177-5E1DB49136DF}"/>
              </a:ext>
            </a:extLst>
          </p:cNvPr>
          <p:cNvSpPr txBox="1">
            <a:spLocks/>
          </p:cNvSpPr>
          <p:nvPr/>
        </p:nvSpPr>
        <p:spPr bwMode="auto">
          <a:xfrm>
            <a:off x="323851" y="781050"/>
            <a:ext cx="8603146" cy="518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>
              <a:buFont typeface="Wingdings,Sans-Serif"/>
              <a:buChar char="§"/>
            </a:pPr>
            <a:r>
              <a:rPr lang="en-US" err="1">
                <a:ea typeface="Tahoma"/>
                <a:cs typeface="Tahoma"/>
              </a:rPr>
              <a:t>Sektionseigene</a:t>
            </a:r>
            <a:r>
              <a:rPr lang="en-US">
                <a:ea typeface="Tahoma"/>
                <a:cs typeface="Tahoma"/>
              </a:rPr>
              <a:t> Christian-Schneider-</a:t>
            </a:r>
            <a:r>
              <a:rPr lang="en-US" err="1">
                <a:ea typeface="Tahoma"/>
                <a:cs typeface="Tahoma"/>
              </a:rPr>
              <a:t>Kletterhalle</a:t>
            </a:r>
            <a:endParaRPr lang="en-US">
              <a:ea typeface="Tahoma"/>
              <a:cs typeface="Tahoma"/>
            </a:endParaRPr>
          </a:p>
          <a:p>
            <a:pPr marL="742294" lvl="1" indent="-342265">
              <a:buClr>
                <a:srgbClr val="58AB27"/>
              </a:buClr>
              <a:buFont typeface="Wingdings,Sans-Serif"/>
              <a:buChar char="§"/>
            </a:pPr>
            <a:r>
              <a:rPr lang="en-US" sz="1600" err="1">
                <a:ea typeface="Tahoma"/>
                <a:cs typeface="Tahoma"/>
              </a:rPr>
              <a:t>Pürstlingstraße</a:t>
            </a:r>
            <a:r>
              <a:rPr lang="en-US" sz="1600">
                <a:ea typeface="Tahoma"/>
                <a:cs typeface="Tahoma"/>
              </a:rPr>
              <a:t>, </a:t>
            </a:r>
            <a:r>
              <a:rPr lang="en-US" sz="1600" err="1">
                <a:ea typeface="Tahoma"/>
                <a:cs typeface="Tahoma"/>
              </a:rPr>
              <a:t>Fürstätt</a:t>
            </a:r>
            <a:endParaRPr lang="en-US" sz="1600">
              <a:ea typeface="Tahoma"/>
              <a:cs typeface="Tahoma"/>
            </a:endParaRPr>
          </a:p>
          <a:p>
            <a:pPr marL="742294" lvl="1" indent="-342265">
              <a:buClr>
                <a:srgbClr val="58AB27"/>
              </a:buClr>
              <a:buFont typeface="Wingdings,Sans-Serif"/>
              <a:buChar char="§"/>
            </a:pPr>
            <a:r>
              <a:rPr lang="en-US" sz="1600" err="1">
                <a:ea typeface="Tahoma"/>
                <a:cs typeface="Tahoma"/>
              </a:rPr>
              <a:t>Vermietung</a:t>
            </a:r>
            <a:r>
              <a:rPr lang="en-US" sz="1600">
                <a:ea typeface="Tahoma"/>
                <a:cs typeface="Tahoma"/>
              </a:rPr>
              <a:t> </a:t>
            </a:r>
            <a:r>
              <a:rPr lang="en-US" sz="1600" err="1">
                <a:ea typeface="Tahoma"/>
                <a:cs typeface="Tahoma"/>
              </a:rPr>
              <a:t>nur</a:t>
            </a:r>
            <a:r>
              <a:rPr lang="en-US" sz="1600">
                <a:ea typeface="Tahoma"/>
                <a:cs typeface="Tahoma"/>
              </a:rPr>
              <a:t> an </a:t>
            </a:r>
            <a:r>
              <a:rPr lang="en-US" sz="1600" err="1">
                <a:ea typeface="Tahoma"/>
                <a:cs typeface="Tahoma"/>
              </a:rPr>
              <a:t>regelmäßige</a:t>
            </a:r>
            <a:r>
              <a:rPr lang="en-US" sz="1600">
                <a:ea typeface="Tahoma"/>
                <a:cs typeface="Tahoma"/>
              </a:rPr>
              <a:t> </a:t>
            </a:r>
            <a:r>
              <a:rPr lang="en-US" sz="1600" err="1">
                <a:ea typeface="Tahoma"/>
                <a:cs typeface="Tahoma"/>
              </a:rPr>
              <a:t>Klettergruppen</a:t>
            </a:r>
            <a:r>
              <a:rPr lang="en-US" sz="1600">
                <a:ea typeface="Tahoma"/>
                <a:cs typeface="Tahoma"/>
              </a:rPr>
              <a:t>, z. B. </a:t>
            </a:r>
            <a:r>
              <a:rPr lang="en-US" sz="1600" err="1">
                <a:ea typeface="Tahoma"/>
                <a:cs typeface="Tahoma"/>
              </a:rPr>
              <a:t>dienstags</a:t>
            </a:r>
            <a:r>
              <a:rPr lang="en-US" sz="1600">
                <a:ea typeface="Tahoma"/>
                <a:cs typeface="Tahoma"/>
              </a:rPr>
              <a:t> 14 – 16 </a:t>
            </a:r>
            <a:r>
              <a:rPr lang="en-US" sz="1600" err="1">
                <a:ea typeface="Tahoma"/>
                <a:cs typeface="Tahoma"/>
              </a:rPr>
              <a:t>Uhr</a:t>
            </a:r>
            <a:endParaRPr lang="en-US" sz="1600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Rosenheimer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Kletter</a:t>
            </a:r>
            <a:r>
              <a:rPr lang="en-US">
                <a:solidFill>
                  <a:srgbClr val="000000"/>
                </a:solidFill>
                <a:ea typeface="Tahoma"/>
                <a:cs typeface="Tahoma"/>
              </a:rPr>
              <a:t>- und </a:t>
            </a:r>
            <a:r>
              <a:rPr lang="en-US" err="1">
                <a:solidFill>
                  <a:srgbClr val="000000"/>
                </a:solidFill>
                <a:ea typeface="Tahoma"/>
                <a:cs typeface="Tahoma"/>
              </a:rPr>
              <a:t>Boulderhalle</a:t>
            </a: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742294" lvl="1" indent="-342265">
              <a:buClr>
                <a:srgbClr val="58AB27"/>
              </a:buClr>
              <a:buFont typeface="Wingdings,Sans-Serif"/>
              <a:buChar char="§"/>
            </a:pPr>
            <a:r>
              <a:rPr lang="en-US" sz="1600" err="1">
                <a:ea typeface="Tahoma"/>
                <a:cs typeface="Tahoma"/>
              </a:rPr>
              <a:t>Finsterwalder</a:t>
            </a:r>
            <a:r>
              <a:rPr lang="en-US" sz="1600">
                <a:ea typeface="Tahoma"/>
                <a:cs typeface="Tahoma"/>
              </a:rPr>
              <a:t> Str. , </a:t>
            </a:r>
            <a:r>
              <a:rPr lang="en-US" sz="1600" err="1">
                <a:ea typeface="Tahoma"/>
                <a:cs typeface="Tahoma"/>
              </a:rPr>
              <a:t>Stephanskirchen</a:t>
            </a:r>
            <a:endParaRPr lang="en-US" sz="1600">
              <a:ea typeface="Tahoma"/>
              <a:cs typeface="Tahoma"/>
            </a:endParaRPr>
          </a:p>
          <a:p>
            <a:pPr marL="742294" lvl="1" indent="-342265">
              <a:buClr>
                <a:srgbClr val="58AB27"/>
              </a:buClr>
              <a:buFont typeface="Wingdings,Sans-Serif"/>
              <a:buChar char="§"/>
            </a:pPr>
            <a:r>
              <a:rPr lang="en-US" sz="1600" err="1">
                <a:ea typeface="Tahoma"/>
                <a:cs typeface="Tahoma"/>
              </a:rPr>
              <a:t>Kooperationsvereinbarung</a:t>
            </a:r>
            <a:endParaRPr lang="en-US" sz="1600">
              <a:ea typeface="Tahoma"/>
              <a:cs typeface="Tahoma"/>
            </a:endParaRPr>
          </a:p>
          <a:p>
            <a:pPr marL="742294" lvl="1" indent="-342265">
              <a:buClr>
                <a:srgbClr val="58AB27"/>
              </a:buClr>
              <a:buFont typeface="Wingdings,Sans-Serif"/>
              <a:buChar char="§"/>
            </a:pPr>
            <a:r>
              <a:rPr lang="en-US" sz="1600" err="1">
                <a:ea typeface="Tahoma"/>
                <a:cs typeface="Tahoma"/>
              </a:rPr>
              <a:t>Vergünstigter</a:t>
            </a:r>
            <a:r>
              <a:rPr lang="en-US" sz="1600">
                <a:ea typeface="Tahoma"/>
                <a:cs typeface="Tahoma"/>
              </a:rPr>
              <a:t> </a:t>
            </a:r>
            <a:r>
              <a:rPr lang="en-US" sz="1600" err="1">
                <a:ea typeface="Tahoma"/>
                <a:cs typeface="Tahoma"/>
              </a:rPr>
              <a:t>Eintritt</a:t>
            </a:r>
            <a:r>
              <a:rPr lang="en-US" sz="1600">
                <a:ea typeface="Tahoma"/>
                <a:cs typeface="Tahoma"/>
              </a:rPr>
              <a:t> </a:t>
            </a:r>
            <a:r>
              <a:rPr lang="en-US" sz="1600" err="1">
                <a:ea typeface="Tahoma"/>
                <a:cs typeface="Tahoma"/>
              </a:rPr>
              <a:t>bei</a:t>
            </a:r>
            <a:r>
              <a:rPr lang="en-US" sz="1600">
                <a:ea typeface="Tahoma"/>
                <a:cs typeface="Tahoma"/>
              </a:rPr>
              <a:t> </a:t>
            </a:r>
            <a:r>
              <a:rPr lang="en-US" sz="1600" err="1">
                <a:ea typeface="Tahoma"/>
                <a:cs typeface="Tahoma"/>
              </a:rPr>
              <a:t>Erwerb</a:t>
            </a:r>
            <a:r>
              <a:rPr lang="en-US" sz="1600">
                <a:ea typeface="Tahoma"/>
                <a:cs typeface="Tahoma"/>
              </a:rPr>
              <a:t> der </a:t>
            </a:r>
            <a:r>
              <a:rPr lang="en-US" sz="1600" err="1">
                <a:ea typeface="Tahoma"/>
                <a:cs typeface="Tahoma"/>
              </a:rPr>
              <a:t>KletterCard</a:t>
            </a:r>
            <a:endParaRPr lang="en-US" sz="1600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>
              <a:solidFill>
                <a:srgbClr val="000000"/>
              </a:solidFill>
              <a:ea typeface="Tahoma"/>
              <a:cs typeface="Tahoma"/>
            </a:endParaRPr>
          </a:p>
          <a:p>
            <a:pPr marL="342265" indent="-342265">
              <a:buFont typeface="Wingdings,Sans-Serif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  <a:buChar char="§"/>
            </a:pPr>
            <a:endParaRPr lang="de-DE" sz="1600" kern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742315" lvl="1" indent="-285115"/>
            <a:endParaRPr lang="de-DE" kern="0">
              <a:ea typeface="Tahoma"/>
              <a:cs typeface="Tahoma"/>
            </a:endParaRPr>
          </a:p>
          <a:p>
            <a:pPr marL="342265" indent="-342265"/>
            <a:endParaRPr lang="de-DE" kern="0">
              <a:ea typeface="Tahoma"/>
              <a:cs typeface="Tahoma"/>
            </a:endParaRPr>
          </a:p>
        </p:txBody>
      </p:sp>
      <p:pic>
        <p:nvPicPr>
          <p:cNvPr id="8" name="Grafik 7" descr="Ein Bild, das Klettern, Kletterwand, Kletterschuhe, Bouldern enthält.&#10;&#10;Automatisch generierte Beschreibung">
            <a:extLst>
              <a:ext uri="{FF2B5EF4-FFF2-40B4-BE49-F238E27FC236}">
                <a16:creationId xmlns:a16="http://schemas.microsoft.com/office/drawing/2014/main" id="{3991EDC0-4B8D-BD61-F9D1-4D42296D5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37" y="1999228"/>
            <a:ext cx="6582373" cy="28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5095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Ehrenamt</a:t>
            </a:r>
            <a:br>
              <a:rPr lang="de-DE"/>
            </a:b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5908" y="891698"/>
            <a:ext cx="8525214" cy="5324657"/>
          </a:xfrm>
        </p:spPr>
        <p:txBody>
          <a:bodyPr/>
          <a:lstStyle/>
          <a:p>
            <a:pPr marL="341630" indent="-342265">
              <a:buFont typeface="Wingdings,Sans-Serif"/>
              <a:buChar char="§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426ECC-FA66-4BA4-935B-8BDB527F1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dirty="0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18CF06-43C2-4A0D-970F-AEEBE80734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C7A995BD-FF5E-F02D-3808-C4571EA56C68}"/>
              </a:ext>
            </a:extLst>
          </p:cNvPr>
          <p:cNvSpPr txBox="1">
            <a:spLocks/>
          </p:cNvSpPr>
          <p:nvPr/>
        </p:nvSpPr>
        <p:spPr bwMode="auto">
          <a:xfrm>
            <a:off x="250829" y="1902910"/>
            <a:ext cx="5359140" cy="563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err="1">
                <a:ea typeface="Tahoma"/>
                <a:cs typeface="Tahoma"/>
              </a:rPr>
              <a:t>Wir</a:t>
            </a:r>
            <a:r>
              <a:rPr lang="en-US" dirty="0">
                <a:ea typeface="Tahoma"/>
                <a:cs typeface="Tahoma"/>
              </a:rPr>
              <a:t> </a:t>
            </a:r>
            <a:r>
              <a:rPr lang="en-US" dirty="0" err="1">
                <a:ea typeface="Tahoma"/>
                <a:cs typeface="Tahoma"/>
              </a:rPr>
              <a:t>suchen</a:t>
            </a:r>
            <a:r>
              <a:rPr lang="en-US" dirty="0">
                <a:ea typeface="Tahoma"/>
                <a:cs typeface="Tahoma"/>
              </a:rPr>
              <a:t> </a:t>
            </a:r>
            <a:r>
              <a:rPr lang="en-US" dirty="0" err="1">
                <a:ea typeface="Tahoma"/>
                <a:cs typeface="Tahoma"/>
              </a:rPr>
              <a:t>Ehrenamtliche</a:t>
            </a:r>
            <a:r>
              <a:rPr lang="en-US" dirty="0">
                <a:ea typeface="Tahoma"/>
                <a:cs typeface="Tahoma"/>
              </a:rPr>
              <a:t> in fast </a:t>
            </a:r>
            <a:r>
              <a:rPr lang="en-US" dirty="0" err="1">
                <a:ea typeface="Tahoma"/>
                <a:cs typeface="Tahoma"/>
              </a:rPr>
              <a:t>allen</a:t>
            </a:r>
            <a:r>
              <a:rPr lang="en-US" dirty="0">
                <a:ea typeface="Tahoma"/>
                <a:cs typeface="Tahoma"/>
              </a:rPr>
              <a:t> </a:t>
            </a:r>
            <a:r>
              <a:rPr lang="en-US" dirty="0" err="1">
                <a:ea typeface="Tahoma"/>
                <a:cs typeface="Tahoma"/>
              </a:rPr>
              <a:t>Bereichen</a:t>
            </a:r>
            <a:r>
              <a:rPr lang="en-US" dirty="0">
                <a:ea typeface="Tahoma"/>
                <a:cs typeface="Tahoma"/>
              </a:rPr>
              <a:t>:</a:t>
            </a:r>
          </a:p>
          <a:p>
            <a:r>
              <a:rPr lang="en-US" sz="1600" dirty="0">
                <a:ea typeface="Tahoma"/>
                <a:cs typeface="Tahoma"/>
              </a:rPr>
              <a:t>Helfer </a:t>
            </a:r>
            <a:r>
              <a:rPr lang="en-US" sz="1600" dirty="0" err="1">
                <a:ea typeface="Tahoma"/>
                <a:cs typeface="Tahoma"/>
              </a:rPr>
              <a:t>im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Wegebau</a:t>
            </a:r>
            <a:endParaRPr lang="en-US" sz="1600" dirty="0">
              <a:ea typeface="Tahoma"/>
              <a:cs typeface="Tahoma"/>
            </a:endParaRPr>
          </a:p>
          <a:p>
            <a:r>
              <a:rPr lang="en-US" sz="1600" dirty="0" err="1">
                <a:ea typeface="Tahoma"/>
                <a:cs typeface="Tahoma"/>
              </a:rPr>
              <a:t>Unterstützung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im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Klimateam</a:t>
            </a:r>
            <a:endParaRPr lang="en-US" sz="1600" dirty="0">
              <a:ea typeface="Tahoma"/>
              <a:cs typeface="Tahoma"/>
            </a:endParaRPr>
          </a:p>
          <a:p>
            <a:r>
              <a:rPr lang="en-US" sz="1600" dirty="0">
                <a:ea typeface="Tahoma"/>
                <a:cs typeface="Tahoma"/>
              </a:rPr>
              <a:t>WanderleiterInnen und </a:t>
            </a:r>
            <a:r>
              <a:rPr lang="en-US" sz="1600" dirty="0" err="1">
                <a:ea typeface="Tahoma"/>
                <a:cs typeface="Tahoma"/>
              </a:rPr>
              <a:t>TrainerInnen</a:t>
            </a:r>
            <a:endParaRPr lang="en-US" sz="1600" dirty="0">
              <a:ea typeface="Tahoma"/>
              <a:cs typeface="Tahoma"/>
            </a:endParaRPr>
          </a:p>
          <a:p>
            <a:r>
              <a:rPr lang="en-US" sz="1600" dirty="0">
                <a:ea typeface="Tahoma"/>
                <a:cs typeface="Tahoma"/>
              </a:rPr>
              <a:t>…</a:t>
            </a:r>
          </a:p>
          <a:p>
            <a:pPr marL="742294" lvl="1" indent="-342265">
              <a:buFont typeface="Wingdings,Sans-Serif"/>
              <a:buChar char="§"/>
            </a:pPr>
            <a:endParaRPr lang="en-US" sz="1600" dirty="0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dirty="0" err="1">
                <a:ea typeface="Tahoma"/>
                <a:cs typeface="Tahoma"/>
              </a:rPr>
              <a:t>Insbesondere</a:t>
            </a:r>
            <a:r>
              <a:rPr lang="en-US" dirty="0">
                <a:ea typeface="Tahoma"/>
                <a:cs typeface="Tahoma"/>
              </a:rPr>
              <a:t> </a:t>
            </a:r>
            <a:r>
              <a:rPr lang="en-US" dirty="0" err="1">
                <a:ea typeface="Tahoma"/>
                <a:cs typeface="Tahoma"/>
              </a:rPr>
              <a:t>suchen</a:t>
            </a:r>
            <a:r>
              <a:rPr lang="en-US" dirty="0">
                <a:ea typeface="Tahoma"/>
                <a:cs typeface="Tahoma"/>
              </a:rPr>
              <a:t> </a:t>
            </a:r>
            <a:r>
              <a:rPr lang="en-US" dirty="0" err="1">
                <a:ea typeface="Tahoma"/>
                <a:cs typeface="Tahoma"/>
              </a:rPr>
              <a:t>wir</a:t>
            </a:r>
            <a:endParaRPr lang="en-US" dirty="0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r>
              <a:rPr lang="en-US" sz="1600" dirty="0">
                <a:ea typeface="Tahoma"/>
                <a:cs typeface="Tahoma"/>
              </a:rPr>
              <a:t>Schriftführer (</a:t>
            </a:r>
            <a:r>
              <a:rPr lang="en-US" sz="1600" dirty="0" err="1">
                <a:ea typeface="Tahoma"/>
                <a:cs typeface="Tahoma"/>
              </a:rPr>
              <a:t>Vertretung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im</a:t>
            </a:r>
            <a:r>
              <a:rPr lang="en-US" sz="1600" dirty="0">
                <a:ea typeface="Tahoma"/>
                <a:cs typeface="Tahoma"/>
              </a:rPr>
              <a:t> Vorstand)	</a:t>
            </a:r>
          </a:p>
          <a:p>
            <a:pPr marL="342265" indent="-342265">
              <a:buFont typeface="Wingdings,Sans-Serif"/>
              <a:buChar char="§"/>
            </a:pPr>
            <a:r>
              <a:rPr lang="en-US" sz="1600" dirty="0" err="1">
                <a:ea typeface="Tahoma"/>
                <a:cs typeface="Tahoma"/>
              </a:rPr>
              <a:t>Koordinator</a:t>
            </a:r>
            <a:r>
              <a:rPr lang="en-US" sz="1600" dirty="0">
                <a:ea typeface="Tahoma"/>
                <a:cs typeface="Tahoma"/>
              </a:rPr>
              <a:t>/in für </a:t>
            </a:r>
            <a:r>
              <a:rPr lang="en-US" sz="1600" dirty="0" err="1">
                <a:ea typeface="Tahoma"/>
                <a:cs typeface="Tahoma"/>
              </a:rPr>
              <a:t>unsere</a:t>
            </a:r>
            <a:r>
              <a:rPr lang="en-US" sz="1600" dirty="0">
                <a:ea typeface="Tahoma"/>
                <a:cs typeface="Tahoma"/>
              </a:rPr>
              <a:t> social media-</a:t>
            </a:r>
            <a:r>
              <a:rPr lang="en-US" sz="1600" dirty="0" err="1">
                <a:ea typeface="Tahoma"/>
                <a:cs typeface="Tahoma"/>
              </a:rPr>
              <a:t>Aktivitäten</a:t>
            </a:r>
            <a:endParaRPr lang="en-US" sz="1600" dirty="0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endParaRPr lang="en-US" sz="1600" dirty="0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1600" dirty="0">
                <a:ea typeface="Tahoma"/>
                <a:cs typeface="Tahoma"/>
              </a:rPr>
              <a:t>How to become a </a:t>
            </a:r>
            <a:r>
              <a:rPr lang="en-US" sz="1600" dirty="0" err="1">
                <a:ea typeface="Tahoma"/>
                <a:cs typeface="Tahoma"/>
              </a:rPr>
              <a:t>EhrenamtlerIn</a:t>
            </a:r>
            <a:r>
              <a:rPr lang="en-US" sz="1600" dirty="0">
                <a:ea typeface="Tahoma"/>
                <a:cs typeface="Tahoma"/>
              </a:rPr>
              <a:t>?</a:t>
            </a:r>
            <a:br>
              <a:rPr lang="en-US" sz="1600" dirty="0">
                <a:ea typeface="Tahoma"/>
                <a:cs typeface="Tahoma"/>
              </a:rPr>
            </a:br>
            <a:endParaRPr lang="en-US" sz="1600" dirty="0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1600" dirty="0">
                <a:ea typeface="Tahoma"/>
                <a:cs typeface="Tahoma"/>
              </a:rPr>
              <a:t>Per Mail, </a:t>
            </a:r>
            <a:r>
              <a:rPr lang="en-US" sz="1600" dirty="0" err="1">
                <a:ea typeface="Tahoma"/>
                <a:cs typeface="Tahoma"/>
              </a:rPr>
              <a:t>Telefon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oder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wie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auch</a:t>
            </a:r>
            <a:r>
              <a:rPr lang="en-US" sz="1600" dirty="0">
                <a:ea typeface="Tahoma"/>
                <a:cs typeface="Tahoma"/>
              </a:rPr>
              <a:t> immer in der Geschäftsstelle </a:t>
            </a:r>
            <a:r>
              <a:rPr lang="en-US" sz="1600" dirty="0" err="1">
                <a:ea typeface="Tahoma"/>
                <a:cs typeface="Tahoma"/>
              </a:rPr>
              <a:t>oder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bei</a:t>
            </a:r>
            <a:r>
              <a:rPr lang="en-US" sz="1600" dirty="0">
                <a:ea typeface="Tahoma"/>
                <a:cs typeface="Tahoma"/>
              </a:rPr>
              <a:t> </a:t>
            </a:r>
            <a:br>
              <a:rPr lang="en-US" sz="1600" dirty="0">
                <a:ea typeface="Tahoma"/>
                <a:cs typeface="Tahoma"/>
              </a:rPr>
            </a:br>
            <a:r>
              <a:rPr lang="en-US" sz="1600" dirty="0">
                <a:ea typeface="Tahoma"/>
                <a:cs typeface="Tahoma"/>
                <a:hlinkClick r:id="rId3"/>
              </a:rPr>
              <a:t>mario.stuerzl@dav-rosenheim.de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melden</a:t>
            </a:r>
            <a:r>
              <a:rPr lang="en-US" sz="1600" dirty="0">
                <a:ea typeface="Tahoma"/>
                <a:cs typeface="Tahoma"/>
              </a:rPr>
              <a:t>!</a:t>
            </a:r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 kern="0" dirty="0">
              <a:ea typeface="Tahoma"/>
              <a:cs typeface="Tahoma"/>
            </a:endParaRPr>
          </a:p>
          <a:p>
            <a:pPr marL="742315" lvl="1" indent="-285115"/>
            <a:endParaRPr lang="de-DE" kern="0" dirty="0">
              <a:ea typeface="Tahoma"/>
              <a:cs typeface="Tahoma"/>
            </a:endParaRPr>
          </a:p>
          <a:p>
            <a:pPr marL="742315" lvl="1" indent="-285115"/>
            <a:endParaRPr lang="de-DE" kern="0" dirty="0">
              <a:ea typeface="Tahoma"/>
              <a:cs typeface="Tahoma"/>
            </a:endParaRPr>
          </a:p>
          <a:p>
            <a:pPr marL="342265" indent="-342265"/>
            <a:endParaRPr lang="de-DE" kern="0" dirty="0">
              <a:ea typeface="Tahoma"/>
              <a:cs typeface="Tahoma"/>
            </a:endParaRPr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EC7D869F-9188-1B19-4D10-3E8A2A126B50}"/>
              </a:ext>
            </a:extLst>
          </p:cNvPr>
          <p:cNvSpPr txBox="1">
            <a:spLocks/>
          </p:cNvSpPr>
          <p:nvPr/>
        </p:nvSpPr>
        <p:spPr bwMode="auto">
          <a:xfrm>
            <a:off x="116942" y="795935"/>
            <a:ext cx="8603146" cy="100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ea typeface="Tahoma"/>
                <a:cs typeface="Tahoma"/>
              </a:rPr>
              <a:t>Alle </a:t>
            </a:r>
            <a:r>
              <a:rPr lang="en-US" b="1" dirty="0" err="1">
                <a:ea typeface="Tahoma"/>
                <a:cs typeface="Tahoma"/>
              </a:rPr>
              <a:t>Vereine</a:t>
            </a:r>
            <a:r>
              <a:rPr lang="en-US" b="1" dirty="0">
                <a:ea typeface="Tahoma"/>
                <a:cs typeface="Tahoma"/>
              </a:rPr>
              <a:t>, und so </a:t>
            </a:r>
            <a:r>
              <a:rPr lang="en-US" b="1" dirty="0" err="1">
                <a:ea typeface="Tahoma"/>
                <a:cs typeface="Tahoma"/>
              </a:rPr>
              <a:t>auch</a:t>
            </a:r>
            <a:r>
              <a:rPr lang="en-US" b="1" dirty="0">
                <a:ea typeface="Tahoma"/>
                <a:cs typeface="Tahoma"/>
              </a:rPr>
              <a:t> die Sektion Rosenheim, </a:t>
            </a:r>
            <a:br>
              <a:rPr lang="en-US" b="1" dirty="0">
                <a:ea typeface="Tahoma"/>
                <a:cs typeface="Tahoma"/>
              </a:rPr>
            </a:br>
            <a:r>
              <a:rPr lang="en-US" b="1" dirty="0">
                <a:ea typeface="Tahoma"/>
                <a:cs typeface="Tahoma"/>
              </a:rPr>
              <a:t>leben </a:t>
            </a:r>
            <a:r>
              <a:rPr lang="en-US" b="1" dirty="0" err="1">
                <a:ea typeface="Tahoma"/>
                <a:cs typeface="Tahoma"/>
              </a:rPr>
              <a:t>vom</a:t>
            </a:r>
            <a:r>
              <a:rPr lang="en-US" b="1" dirty="0">
                <a:ea typeface="Tahoma"/>
                <a:cs typeface="Tahoma"/>
              </a:rPr>
              <a:t> </a:t>
            </a:r>
            <a:r>
              <a:rPr lang="en-US" b="1" dirty="0" err="1">
                <a:ea typeface="Tahoma"/>
                <a:cs typeface="Tahoma"/>
              </a:rPr>
              <a:t>Ehrenamt</a:t>
            </a:r>
            <a:r>
              <a:rPr lang="en-US" b="1" dirty="0">
                <a:ea typeface="Tahoma"/>
                <a:cs typeface="Tahoma"/>
              </a:rPr>
              <a:t> und </a:t>
            </a:r>
            <a:r>
              <a:rPr lang="en-US" b="1" dirty="0" err="1">
                <a:ea typeface="Tahoma"/>
                <a:cs typeface="Tahoma"/>
              </a:rPr>
              <a:t>eurem</a:t>
            </a:r>
            <a:r>
              <a:rPr lang="en-US" b="1" dirty="0">
                <a:ea typeface="Tahoma"/>
                <a:cs typeface="Tahoma"/>
              </a:rPr>
              <a:t> Engagement!</a:t>
            </a:r>
          </a:p>
          <a:p>
            <a:pPr marL="0" indent="0">
              <a:buNone/>
            </a:pPr>
            <a:endParaRPr lang="en-US" dirty="0">
              <a:ea typeface="Tahoma"/>
              <a:cs typeface="Tahoma"/>
            </a:endParaRPr>
          </a:p>
          <a:p>
            <a:pPr marL="742315" lvl="1" indent="-285115"/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 kern="0" dirty="0">
              <a:ea typeface="Tahoma"/>
              <a:cs typeface="Tahoma"/>
            </a:endParaRPr>
          </a:p>
          <a:p>
            <a:pPr marL="742315" lvl="1" indent="-285115"/>
            <a:endParaRPr lang="de-DE" kern="0" dirty="0">
              <a:ea typeface="Tahoma"/>
              <a:cs typeface="Tahoma"/>
            </a:endParaRPr>
          </a:p>
          <a:p>
            <a:pPr marL="742315" lvl="1" indent="-285115"/>
            <a:endParaRPr lang="de-DE" kern="0" dirty="0">
              <a:ea typeface="Tahoma"/>
              <a:cs typeface="Tahoma"/>
            </a:endParaRPr>
          </a:p>
          <a:p>
            <a:pPr marL="342265" indent="-342265"/>
            <a:endParaRPr lang="de-DE" kern="0" dirty="0">
              <a:ea typeface="Tahoma"/>
              <a:cs typeface="Tahoma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DCE1C11-E2AF-1FA5-72AD-E22B7B23B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08" y="3310798"/>
            <a:ext cx="3601584" cy="30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23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Kommunikation</a:t>
            </a:r>
            <a:br>
              <a:rPr lang="de-DE"/>
            </a:b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5908" y="891698"/>
            <a:ext cx="8525214" cy="5324657"/>
          </a:xfrm>
        </p:spPr>
        <p:txBody>
          <a:bodyPr/>
          <a:lstStyle/>
          <a:p>
            <a:pPr marL="341630" indent="-342265">
              <a:buFont typeface="Wingdings,Sans-Serif"/>
              <a:buChar char="§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426ECC-FA66-4BA4-935B-8BDB527F1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dirty="0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18CF06-43C2-4A0D-970F-AEEBE80734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C7A995BD-FF5E-F02D-3808-C4571EA56C68}"/>
              </a:ext>
            </a:extLst>
          </p:cNvPr>
          <p:cNvSpPr txBox="1">
            <a:spLocks/>
          </p:cNvSpPr>
          <p:nvPr/>
        </p:nvSpPr>
        <p:spPr bwMode="auto">
          <a:xfrm>
            <a:off x="207322" y="917440"/>
            <a:ext cx="4334606" cy="464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>
              <a:buFont typeface="Wingdings,Sans-Serif"/>
              <a:buChar char="§"/>
            </a:pPr>
            <a:r>
              <a:rPr lang="en-US" dirty="0">
                <a:ea typeface="Tahoma"/>
                <a:cs typeface="Tahoma"/>
                <a:hlinkClick r:id="rId3"/>
              </a:rPr>
              <a:t>www.dav-rosenheim.de</a:t>
            </a:r>
            <a:endParaRPr lang="en-US" dirty="0">
              <a:ea typeface="Tahoma"/>
              <a:cs typeface="Tahoma"/>
            </a:endParaRPr>
          </a:p>
          <a:p>
            <a:pPr marL="742294" lvl="1" indent="-342265">
              <a:buFont typeface="Wingdings,Sans-Serif"/>
              <a:buChar char="§"/>
            </a:pPr>
            <a:r>
              <a:rPr lang="en-US" sz="1600" dirty="0" err="1">
                <a:ea typeface="Tahoma"/>
                <a:cs typeface="Tahoma"/>
              </a:rPr>
              <a:t>Veranstaltungen</a:t>
            </a:r>
            <a:endParaRPr lang="en-US" sz="1600" dirty="0">
              <a:ea typeface="Tahoma"/>
              <a:cs typeface="Tahoma"/>
            </a:endParaRPr>
          </a:p>
          <a:p>
            <a:pPr marL="742294" lvl="1" indent="-342265">
              <a:buFont typeface="Wingdings,Sans-Serif"/>
              <a:buChar char="§"/>
            </a:pPr>
            <a:r>
              <a:rPr lang="en-US" sz="1600" dirty="0" err="1">
                <a:ea typeface="Tahoma"/>
                <a:cs typeface="Tahoma"/>
              </a:rPr>
              <a:t>Freie</a:t>
            </a:r>
            <a:r>
              <a:rPr lang="en-US" sz="1600" dirty="0">
                <a:ea typeface="Tahoma"/>
                <a:cs typeface="Tahoma"/>
              </a:rPr>
              <a:t> </a:t>
            </a:r>
            <a:r>
              <a:rPr lang="en-US" sz="1600" dirty="0" err="1">
                <a:ea typeface="Tahoma"/>
                <a:cs typeface="Tahoma"/>
              </a:rPr>
              <a:t>Plätze</a:t>
            </a:r>
            <a:endParaRPr lang="en-US" sz="1600" dirty="0">
              <a:ea typeface="Tahoma"/>
              <a:cs typeface="Tahoma"/>
            </a:endParaRPr>
          </a:p>
          <a:p>
            <a:pPr marL="742294" lvl="1" indent="-342265">
              <a:buFont typeface="Wingdings,Sans-Serif"/>
              <a:buChar char="§"/>
            </a:pPr>
            <a:r>
              <a:rPr lang="en-US" sz="1600" dirty="0" err="1">
                <a:ea typeface="Tahoma"/>
                <a:cs typeface="Tahoma"/>
              </a:rPr>
              <a:t>Berichte</a:t>
            </a:r>
            <a:endParaRPr lang="en-US" sz="1600" dirty="0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r>
              <a:rPr lang="en-US" dirty="0">
                <a:ea typeface="Tahoma"/>
                <a:cs typeface="Tahoma"/>
              </a:rPr>
              <a:t>OVB – Rosenheim – </a:t>
            </a:r>
            <a:r>
              <a:rPr lang="en-US" dirty="0" err="1">
                <a:ea typeface="Tahoma"/>
                <a:cs typeface="Tahoma"/>
              </a:rPr>
              <a:t>kurz</a:t>
            </a:r>
            <a:r>
              <a:rPr lang="en-US" dirty="0">
                <a:ea typeface="Tahoma"/>
                <a:cs typeface="Tahoma"/>
              </a:rPr>
              <a:t> </a:t>
            </a:r>
            <a:r>
              <a:rPr lang="en-US" dirty="0" err="1">
                <a:ea typeface="Tahoma"/>
                <a:cs typeface="Tahoma"/>
              </a:rPr>
              <a:t>notiert</a:t>
            </a:r>
            <a:r>
              <a:rPr lang="en-US" dirty="0">
                <a:ea typeface="Tahoma"/>
                <a:cs typeface="Tahoma"/>
              </a:rPr>
              <a:t>!            – </a:t>
            </a:r>
            <a:r>
              <a:rPr lang="en-US" dirty="0" err="1">
                <a:ea typeface="Tahoma"/>
                <a:cs typeface="Tahoma"/>
              </a:rPr>
              <a:t>dienstags</a:t>
            </a:r>
            <a:endParaRPr lang="en-US" dirty="0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r>
              <a:rPr lang="en-US" dirty="0">
                <a:ea typeface="Tahoma"/>
                <a:cs typeface="Tahoma"/>
              </a:rPr>
              <a:t>Facebook 	</a:t>
            </a:r>
          </a:p>
          <a:p>
            <a:pPr marL="342265" indent="-342265">
              <a:buFont typeface="Wingdings,Sans-Serif"/>
              <a:buChar char="§"/>
            </a:pPr>
            <a:r>
              <a:rPr lang="en-US" dirty="0">
                <a:ea typeface="Tahoma"/>
                <a:cs typeface="Tahoma"/>
              </a:rPr>
              <a:t>Instagram</a:t>
            </a:r>
          </a:p>
          <a:p>
            <a:pPr marL="342265" indent="-342265">
              <a:buFont typeface="Wingdings,Sans-Serif"/>
              <a:buChar char="§"/>
            </a:pPr>
            <a:r>
              <a:rPr lang="en-US" dirty="0">
                <a:ea typeface="Tahoma"/>
                <a:cs typeface="Tahoma"/>
              </a:rPr>
              <a:t>Newsletter – 1-2mal </a:t>
            </a:r>
            <a:r>
              <a:rPr lang="en-US" dirty="0" err="1">
                <a:ea typeface="Tahoma"/>
                <a:cs typeface="Tahoma"/>
              </a:rPr>
              <a:t>jährlich</a:t>
            </a:r>
            <a:endParaRPr lang="en-US" dirty="0">
              <a:ea typeface="Tahoma"/>
              <a:cs typeface="Tahoma"/>
            </a:endParaRPr>
          </a:p>
          <a:p>
            <a:pPr marL="342265" indent="-342265">
              <a:buFont typeface="Wingdings,Sans-Serif"/>
              <a:buChar char="§"/>
            </a:pPr>
            <a:r>
              <a:rPr lang="en-US" dirty="0" err="1">
                <a:ea typeface="Tahoma"/>
                <a:cs typeface="Tahoma"/>
              </a:rPr>
              <a:t>Ausbildungs</a:t>
            </a:r>
            <a:r>
              <a:rPr lang="en-US" dirty="0">
                <a:ea typeface="Tahoma"/>
                <a:cs typeface="Tahoma"/>
              </a:rPr>
              <a:t>- und </a:t>
            </a:r>
            <a:r>
              <a:rPr lang="en-US" dirty="0" err="1">
                <a:ea typeface="Tahoma"/>
                <a:cs typeface="Tahoma"/>
              </a:rPr>
              <a:t>Veranstaltungsprogramm</a:t>
            </a:r>
            <a:r>
              <a:rPr lang="en-US" dirty="0">
                <a:ea typeface="Tahoma"/>
                <a:cs typeface="Tahoma"/>
              </a:rPr>
              <a:t> – November per Post </a:t>
            </a:r>
            <a:r>
              <a:rPr lang="en-US" dirty="0" err="1">
                <a:ea typeface="Tahoma"/>
                <a:cs typeface="Tahoma"/>
              </a:rPr>
              <a:t>oder</a:t>
            </a:r>
            <a:r>
              <a:rPr lang="en-US" dirty="0">
                <a:ea typeface="Tahoma"/>
                <a:cs typeface="Tahoma"/>
              </a:rPr>
              <a:t> Mail</a:t>
            </a:r>
          </a:p>
          <a:p>
            <a:pPr marL="342265" indent="-342265">
              <a:buFont typeface="Wingdings,Sans-Serif"/>
              <a:buChar char="§"/>
            </a:pPr>
            <a:r>
              <a:rPr lang="en-US" dirty="0" err="1">
                <a:ea typeface="Tahoma"/>
                <a:cs typeface="Tahoma"/>
              </a:rPr>
              <a:t>Jahresbericht</a:t>
            </a:r>
            <a:r>
              <a:rPr lang="en-US" dirty="0">
                <a:ea typeface="Tahoma"/>
                <a:cs typeface="Tahoma"/>
              </a:rPr>
              <a:t> – </a:t>
            </a:r>
            <a:br>
              <a:rPr lang="en-US" dirty="0">
                <a:ea typeface="Tahoma"/>
                <a:cs typeface="Tahoma"/>
              </a:rPr>
            </a:br>
            <a:r>
              <a:rPr lang="en-US" dirty="0">
                <a:ea typeface="Tahoma"/>
                <a:cs typeface="Tahoma"/>
              </a:rPr>
              <a:t>April per Post </a:t>
            </a:r>
            <a:r>
              <a:rPr lang="en-US" dirty="0" err="1">
                <a:ea typeface="Tahoma"/>
                <a:cs typeface="Tahoma"/>
              </a:rPr>
              <a:t>oder</a:t>
            </a:r>
            <a:r>
              <a:rPr lang="en-US" dirty="0">
                <a:ea typeface="Tahoma"/>
                <a:cs typeface="Tahoma"/>
              </a:rPr>
              <a:t> Mail</a:t>
            </a:r>
            <a:endParaRPr lang="de-DE" kern="0" dirty="0">
              <a:ea typeface="Tahoma"/>
              <a:cs typeface="Tahoma"/>
            </a:endParaRPr>
          </a:p>
          <a:p>
            <a:pPr marL="342265" indent="-342265"/>
            <a:endParaRPr lang="de-DE" kern="0" dirty="0">
              <a:ea typeface="Tahoma"/>
              <a:cs typeface="Tahoma"/>
            </a:endParaRPr>
          </a:p>
        </p:txBody>
      </p:sp>
      <p:pic>
        <p:nvPicPr>
          <p:cNvPr id="9" name="Grafik 8" descr="Ein Bild, das Text, Screenshot, Software, Website enthält.&#10;&#10;KI-generierte Inhalte können fehlerhaft sein.">
            <a:extLst>
              <a:ext uri="{FF2B5EF4-FFF2-40B4-BE49-F238E27FC236}">
                <a16:creationId xmlns:a16="http://schemas.microsoft.com/office/drawing/2014/main" id="{15ABC477-D5DE-FD69-524C-6EA95FBCF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159">
            <a:off x="3914583" y="138016"/>
            <a:ext cx="3072068" cy="6013061"/>
          </a:xfrm>
          <a:prstGeom prst="rect">
            <a:avLst/>
          </a:prstGeom>
        </p:spPr>
      </p:pic>
      <p:pic>
        <p:nvPicPr>
          <p:cNvPr id="10" name="Grafik 9" descr="Ein Bild, das Text, Screenshot, Webseite, Website enthält.&#10;&#10;Automatisch generierte Beschreibung">
            <a:extLst>
              <a:ext uri="{FF2B5EF4-FFF2-40B4-BE49-F238E27FC236}">
                <a16:creationId xmlns:a16="http://schemas.microsoft.com/office/drawing/2014/main" id="{8F25A4F2-DB55-33E2-DC6E-9314D2FF2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7"/>
          <a:stretch/>
        </p:blipFill>
        <p:spPr>
          <a:xfrm rot="889572">
            <a:off x="6267235" y="2393908"/>
            <a:ext cx="2502316" cy="41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712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Termine</a:t>
            </a:r>
            <a:br>
              <a:rPr lang="de-DE"/>
            </a:b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5908" y="891698"/>
            <a:ext cx="8525214" cy="5324657"/>
          </a:xfrm>
        </p:spPr>
        <p:txBody>
          <a:bodyPr/>
          <a:lstStyle/>
          <a:p>
            <a:pPr marL="341630" indent="-342265">
              <a:buFont typeface="Wingdings,Sans-Serif"/>
              <a:buChar char="§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742315" lvl="1" indent="-285115"/>
            <a:endParaRPr lang="de-DE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426ECC-FA66-4BA4-935B-8BDB527F1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dirty="0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18CF06-43C2-4A0D-970F-AEEBE80734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Infoveranstaltung 25.03.2025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C7A995BD-FF5E-F02D-3808-C4571EA56C68}"/>
              </a:ext>
            </a:extLst>
          </p:cNvPr>
          <p:cNvSpPr txBox="1">
            <a:spLocks/>
          </p:cNvSpPr>
          <p:nvPr/>
        </p:nvSpPr>
        <p:spPr bwMode="auto">
          <a:xfrm>
            <a:off x="250828" y="840799"/>
            <a:ext cx="8604414" cy="405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721995" indent="-721995">
              <a:buNone/>
            </a:pPr>
            <a:r>
              <a:rPr lang="en-US" dirty="0">
                <a:ea typeface="Tahoma"/>
                <a:cs typeface="Tahoma"/>
              </a:rPr>
              <a:t>09.05. Jugendvollversammlung</a:t>
            </a:r>
            <a:br>
              <a:rPr lang="en-US" dirty="0">
                <a:ea typeface="Tahoma"/>
                <a:cs typeface="Tahoma"/>
              </a:rPr>
            </a:br>
            <a:endParaRPr lang="en-US" dirty="0">
              <a:ea typeface="Tahoma"/>
              <a:cs typeface="Tahoma"/>
            </a:endParaRPr>
          </a:p>
          <a:p>
            <a:pPr marL="721995" indent="-721995">
              <a:buNone/>
            </a:pPr>
            <a:r>
              <a:rPr lang="en-US" dirty="0">
                <a:ea typeface="Tahoma"/>
                <a:cs typeface="Tahoma"/>
              </a:rPr>
              <a:t>15.05. Mitgliederversammlung </a:t>
            </a:r>
          </a:p>
          <a:p>
            <a:pPr marL="721995" indent="-721995">
              <a:buNone/>
            </a:pPr>
            <a:endParaRPr lang="en-US" dirty="0">
              <a:ea typeface="Tahoma"/>
              <a:cs typeface="Tahoma"/>
            </a:endParaRPr>
          </a:p>
          <a:p>
            <a:pPr marL="721995" indent="-721995">
              <a:buNone/>
            </a:pPr>
            <a:r>
              <a:rPr lang="en-US" dirty="0">
                <a:ea typeface="Tahoma"/>
                <a:cs typeface="Tahoma"/>
              </a:rPr>
              <a:t>23.10. </a:t>
            </a:r>
            <a:r>
              <a:rPr lang="en-US" dirty="0" err="1">
                <a:ea typeface="Tahoma"/>
                <a:cs typeface="Tahoma"/>
              </a:rPr>
              <a:t>Edelweiß</a:t>
            </a:r>
            <a:r>
              <a:rPr lang="en-US" dirty="0">
                <a:ea typeface="Tahoma"/>
                <a:cs typeface="Tahoma"/>
              </a:rPr>
              <a:t>- und Ehrenamtsabend </a:t>
            </a:r>
            <a:br>
              <a:rPr lang="en-US" dirty="0">
                <a:ea typeface="Tahoma"/>
                <a:cs typeface="Tahoma"/>
              </a:rPr>
            </a:br>
            <a:r>
              <a:rPr lang="en-US" dirty="0">
                <a:ea typeface="Tahoma"/>
                <a:cs typeface="Tahoma"/>
              </a:rPr>
              <a:t>zur </a:t>
            </a:r>
            <a:r>
              <a:rPr lang="en-US" dirty="0" err="1">
                <a:ea typeface="Tahoma"/>
                <a:cs typeface="Tahoma"/>
              </a:rPr>
              <a:t>Ehrung</a:t>
            </a:r>
            <a:r>
              <a:rPr lang="en-US" dirty="0">
                <a:ea typeface="Tahoma"/>
                <a:cs typeface="Tahoma"/>
              </a:rPr>
              <a:t> der </a:t>
            </a:r>
            <a:r>
              <a:rPr lang="en-US" dirty="0" err="1">
                <a:ea typeface="Tahoma"/>
                <a:cs typeface="Tahoma"/>
              </a:rPr>
              <a:t>langjährigen</a:t>
            </a:r>
            <a:r>
              <a:rPr lang="en-US" dirty="0">
                <a:ea typeface="Tahoma"/>
                <a:cs typeface="Tahoma"/>
              </a:rPr>
              <a:t> </a:t>
            </a:r>
            <a:r>
              <a:rPr lang="en-US" dirty="0" err="1">
                <a:ea typeface="Tahoma"/>
                <a:cs typeface="Tahoma"/>
              </a:rPr>
              <a:t>Mitglieder</a:t>
            </a:r>
            <a:r>
              <a:rPr lang="en-US" dirty="0">
                <a:ea typeface="Tahoma"/>
                <a:cs typeface="Tahoma"/>
              </a:rPr>
              <a:t> und </a:t>
            </a:r>
            <a:r>
              <a:rPr lang="en-US" dirty="0" err="1">
                <a:ea typeface="Tahoma"/>
                <a:cs typeface="Tahoma"/>
              </a:rPr>
              <a:t>Ehrenamtlichen</a:t>
            </a:r>
            <a:br>
              <a:rPr lang="en-US" dirty="0">
                <a:ea typeface="Tahoma"/>
                <a:cs typeface="Tahoma"/>
              </a:rPr>
            </a:br>
            <a:endParaRPr lang="en-US" dirty="0">
              <a:ea typeface="Tahoma"/>
              <a:cs typeface="Tahoma"/>
            </a:endParaRPr>
          </a:p>
          <a:p>
            <a:pPr marL="721995" indent="-721995">
              <a:buNone/>
            </a:pPr>
            <a:r>
              <a:rPr lang="en-US" dirty="0">
                <a:ea typeface="Tahoma"/>
                <a:cs typeface="Tahoma"/>
              </a:rPr>
              <a:t>26.11. </a:t>
            </a:r>
            <a:r>
              <a:rPr lang="en-US" dirty="0" err="1">
                <a:ea typeface="Tahoma"/>
                <a:cs typeface="Tahoma"/>
              </a:rPr>
              <a:t>Systematische</a:t>
            </a:r>
            <a:r>
              <a:rPr lang="en-US" dirty="0">
                <a:ea typeface="Tahoma"/>
                <a:cs typeface="Tahoma"/>
              </a:rPr>
              <a:t> </a:t>
            </a:r>
            <a:r>
              <a:rPr lang="en-US" dirty="0" err="1">
                <a:ea typeface="Tahoma"/>
                <a:cs typeface="Tahoma"/>
              </a:rPr>
              <a:t>Schneedeckenanalyse</a:t>
            </a:r>
            <a:r>
              <a:rPr lang="en-US" dirty="0">
                <a:ea typeface="Tahoma"/>
                <a:cs typeface="Tahoma"/>
              </a:rPr>
              <a:t> – Georg </a:t>
            </a:r>
            <a:r>
              <a:rPr lang="en-US" dirty="0" err="1">
                <a:ea typeface="Tahoma"/>
                <a:cs typeface="Tahoma"/>
              </a:rPr>
              <a:t>Kronthaler</a:t>
            </a:r>
            <a:endParaRPr lang="en-US" dirty="0">
              <a:ea typeface="Tahoma"/>
              <a:cs typeface="Tahoma"/>
            </a:endParaRPr>
          </a:p>
          <a:p>
            <a:pPr marL="0" indent="0">
              <a:buNone/>
            </a:pPr>
            <a:endParaRPr lang="en-US" sz="1600" dirty="0">
              <a:ea typeface="Tahoma"/>
              <a:cs typeface="Tahoma"/>
            </a:endParaRPr>
          </a:p>
          <a:p>
            <a:pPr marL="742315" lvl="1" indent="-285115">
              <a:buFont typeface="Wingdings,Sans-Serif"/>
              <a:buChar char="§"/>
            </a:pPr>
            <a:endParaRPr lang="en-US" sz="1600" dirty="0"/>
          </a:p>
          <a:p>
            <a:pPr marL="342265" indent="-342265">
              <a:buFont typeface="Wingdings,Sans-Serif"/>
              <a:buChar char="§"/>
            </a:pPr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742315" lvl="1" indent="-285115"/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1630" indent="-342265">
              <a:buFont typeface="Wingdings"/>
            </a:pPr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>
              <a:buFont typeface="Wingdings"/>
            </a:pPr>
            <a:endParaRPr lang="de-DE" sz="1600" kern="0" dirty="0">
              <a:solidFill>
                <a:srgbClr val="FF0000"/>
              </a:solidFill>
              <a:ea typeface="Tahoma"/>
              <a:cs typeface="Tahoma"/>
            </a:endParaRPr>
          </a:p>
          <a:p>
            <a:pPr marL="342265" indent="-342265"/>
            <a:endParaRPr lang="de-DE" sz="1600" kern="0" dirty="0">
              <a:ea typeface="Tahoma"/>
              <a:cs typeface="Tahoma"/>
            </a:endParaRPr>
          </a:p>
          <a:p>
            <a:pPr marL="742315" lvl="1" indent="-285115"/>
            <a:endParaRPr lang="de-DE" kern="0" dirty="0">
              <a:ea typeface="Tahoma"/>
              <a:cs typeface="Tahoma"/>
            </a:endParaRPr>
          </a:p>
          <a:p>
            <a:pPr marL="742315" lvl="1" indent="-285115"/>
            <a:endParaRPr lang="de-DE" kern="0" dirty="0">
              <a:ea typeface="Tahoma"/>
              <a:cs typeface="Tahoma"/>
            </a:endParaRPr>
          </a:p>
          <a:p>
            <a:pPr marL="342265" indent="-342265"/>
            <a:endParaRPr lang="de-DE" kern="0" dirty="0">
              <a:ea typeface="Tahoma"/>
              <a:cs typeface="Tahom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B4AB6-2C3C-1AA7-EFE5-C7167E9B4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50" y="3928050"/>
            <a:ext cx="9144000" cy="228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119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A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11582" y="1830074"/>
            <a:ext cx="74676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Infoveranstaltung</a:t>
            </a:r>
            <a:br>
              <a:rPr lang="de-DE" sz="3200">
                <a:latin typeface="Tahoma"/>
                <a:ea typeface="Tahoma"/>
                <a:cs typeface="Tahoma"/>
              </a:rPr>
            </a:br>
            <a:r>
              <a:rPr lang="de-DE" sz="3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25.03.2025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179389" y="333380"/>
            <a:ext cx="8713787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cs typeface="Arial" charset="0"/>
            </a:endParaRPr>
          </a:p>
        </p:txBody>
      </p:sp>
      <p:pic>
        <p:nvPicPr>
          <p:cNvPr id="4" name="Grafik 3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D32F6689-BCE8-E959-BB6C-01BCF0B1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40" y="332691"/>
            <a:ext cx="2110740" cy="1285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3FEBAE-3050-B7C3-E5BA-956B100D4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054" y="3207893"/>
            <a:ext cx="3106169" cy="309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221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066925" indent="-2066925"/>
            <a:r>
              <a:rPr lang="de-DE"/>
              <a:t>Vereinsstruktur – Sektion Rosenheim des </a:t>
            </a:r>
            <a:br>
              <a:rPr lang="de-DE"/>
            </a:br>
            <a:r>
              <a:rPr lang="de-DE"/>
              <a:t>Deutschen Alpenvereins (DAV) e. V.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7" y="841374"/>
            <a:ext cx="5010983" cy="5175251"/>
          </a:xfrm>
        </p:spPr>
        <p:txBody>
          <a:bodyPr/>
          <a:lstStyle/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vom Hütten- zum Bergsteigerverein</a:t>
            </a:r>
          </a:p>
          <a:p>
            <a:pPr marL="742294" lvl="1" indent="-342265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Stetiges Mitgliederwachstum</a:t>
            </a:r>
            <a:br>
              <a:rPr lang="de-DE">
                <a:ea typeface="+mn-lt"/>
                <a:cs typeface="+mn-lt"/>
              </a:rPr>
            </a:br>
            <a:r>
              <a:rPr lang="de-DE">
                <a:ea typeface="+mn-lt"/>
                <a:cs typeface="+mn-lt"/>
              </a:rPr>
              <a:t>2008: 6.600, 2013: 9.000, 2024: 13.000</a:t>
            </a:r>
          </a:p>
          <a:p>
            <a:pPr marL="742294" lvl="1" indent="-342265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Tourengruppe – Massenveranstaltungen</a:t>
            </a:r>
          </a:p>
          <a:p>
            <a:pPr marL="742294" lvl="1" indent="-342265"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Heute viele Tourenleiter und Gruppengrößen je nach Anspruch</a:t>
            </a:r>
            <a:br>
              <a:rPr lang="de-DE">
                <a:ea typeface="+mn-lt"/>
                <a:cs typeface="+mn-lt"/>
              </a:rPr>
            </a:br>
            <a:endParaRPr lang="de-DE">
              <a:ea typeface="+mn-lt"/>
              <a:cs typeface="+mn-lt"/>
            </a:endParaRP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Weitere Schwerpunkte</a:t>
            </a:r>
          </a:p>
          <a:p>
            <a:pPr marL="742294" lvl="1" indent="-342265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Naturschutz</a:t>
            </a:r>
          </a:p>
          <a:p>
            <a:pPr marL="742294" lvl="1" indent="-342265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Jugendarbeit</a:t>
            </a:r>
          </a:p>
          <a:p>
            <a:pPr marL="742294" lvl="1" indent="-342265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de-DE">
                <a:ea typeface="+mn-lt"/>
                <a:cs typeface="+mn-lt"/>
              </a:rPr>
              <a:t>Kletterhalle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400">
                <a:ea typeface="+mn-lt"/>
                <a:cs typeface="+mn-lt"/>
              </a:rPr>
              <a:t>Umfangreiche Dokumentation der Historie durch Dieter Vögele, langjähriger Schatzmeister der Sektion Rosenheim.</a:t>
            </a:r>
          </a:p>
          <a:p>
            <a:pPr marL="400029" lvl="1" indent="0">
              <a:lnSpc>
                <a:spcPct val="150000"/>
              </a:lnSpc>
              <a:buNone/>
            </a:pPr>
            <a:endParaRPr lang="de-DE">
              <a:ea typeface="+mn-lt"/>
              <a:cs typeface="+mn-lt"/>
            </a:endParaRPr>
          </a:p>
          <a:p>
            <a:pPr marL="742294" lvl="1" indent="-342265">
              <a:lnSpc>
                <a:spcPct val="150000"/>
              </a:lnSpc>
            </a:pPr>
            <a:endParaRPr lang="de-DE">
              <a:ea typeface="+mn-lt"/>
              <a:cs typeface="+mn-lt"/>
            </a:endParaRPr>
          </a:p>
          <a:p>
            <a:pPr marL="342265" indent="-342265">
              <a:lnSpc>
                <a:spcPct val="150000"/>
              </a:lnSpc>
            </a:pPr>
            <a:endParaRPr lang="de-DE">
              <a:ea typeface="+mn-lt"/>
              <a:cs typeface="+mn-lt"/>
            </a:endParaRPr>
          </a:p>
          <a:p>
            <a:pPr marL="342265" indent="-342265">
              <a:lnSpc>
                <a:spcPct val="150000"/>
              </a:lnSpc>
            </a:pPr>
            <a:endParaRPr lang="de-DE">
              <a:ea typeface="Tahoma"/>
              <a:cs typeface="Tahoma"/>
            </a:endParaRPr>
          </a:p>
          <a:p>
            <a:pPr marL="182880" indent="0">
              <a:buNone/>
            </a:pPr>
            <a:endParaRPr lang="de-DE" sz="2000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B0C50A-55AB-45FA-9EE7-3CE8442E6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FBDB59-2A65-47E3-8829-BE8C7218F9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ahoma"/>
                <a:ea typeface="Tahoma"/>
                <a:cs typeface="Tahoma"/>
              </a:rPr>
              <a:t>Infoveranstaltung 25.03.2025</a:t>
            </a:r>
            <a:endParaRPr lang="de-DE"/>
          </a:p>
        </p:txBody>
      </p:sp>
      <p:pic>
        <p:nvPicPr>
          <p:cNvPr id="7" name="Grafik 6" descr="Ein Bild, das draußen, Statue, Gelände, Stein enthält.&#10;&#10;Automatisch generierte Beschreibung">
            <a:extLst>
              <a:ext uri="{FF2B5EF4-FFF2-40B4-BE49-F238E27FC236}">
                <a16:creationId xmlns:a16="http://schemas.microsoft.com/office/drawing/2014/main" id="{4971D4DD-50D9-4D2D-49B6-8DB299555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1" y="841374"/>
            <a:ext cx="1745733" cy="2822574"/>
          </a:xfrm>
          <a:prstGeom prst="rect">
            <a:avLst/>
          </a:prstGeom>
        </p:spPr>
      </p:pic>
      <p:pic>
        <p:nvPicPr>
          <p:cNvPr id="13" name="Grafik 12" descr="Ein Bild, das draußen, Schnee, Person, Schuhwerk enthält.&#10;&#10;Automatisch generierte Beschreibung">
            <a:extLst>
              <a:ext uri="{FF2B5EF4-FFF2-40B4-BE49-F238E27FC236}">
                <a16:creationId xmlns:a16="http://schemas.microsoft.com/office/drawing/2014/main" id="{F29896E2-1609-F790-2B58-84E0A6B3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10" y="3969001"/>
            <a:ext cx="3392905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1353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Vereinsstruktur - DAV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49" y="908052"/>
            <a:ext cx="8712200" cy="5175251"/>
          </a:xfrm>
        </p:spPr>
        <p:txBody>
          <a:bodyPr/>
          <a:lstStyle/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1 von 356 rechtlich selbständigen Sektionen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Organisiert im Bundesverband – Geschäftsstelle in München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Landesverbände</a:t>
            </a:r>
          </a:p>
          <a:p>
            <a:pPr marL="742294" lvl="1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In Bayern: Bergsportfachverband</a:t>
            </a:r>
          </a:p>
          <a:p>
            <a:pPr marL="742294" lvl="1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Zuständig für Wettkampfsport – Klettern und </a:t>
            </a:r>
            <a:r>
              <a:rPr lang="de-DE" err="1">
                <a:ea typeface="+mn-lt"/>
                <a:cs typeface="+mn-lt"/>
              </a:rPr>
              <a:t>Skimountaineering</a:t>
            </a:r>
            <a:r>
              <a:rPr lang="de-DE">
                <a:ea typeface="+mn-lt"/>
                <a:cs typeface="+mn-lt"/>
              </a:rPr>
              <a:t> (SKIMO)</a:t>
            </a:r>
          </a:p>
          <a:p>
            <a:pPr marL="342265" indent="-342265">
              <a:lnSpc>
                <a:spcPct val="150000"/>
              </a:lnSpc>
            </a:pPr>
            <a:endParaRPr lang="de-DE">
              <a:ea typeface="Tahoma"/>
              <a:cs typeface="Tahoma"/>
            </a:endParaRPr>
          </a:p>
          <a:p>
            <a:pPr marL="182880" indent="0">
              <a:buNone/>
            </a:pPr>
            <a:endParaRPr lang="de-DE" sz="2000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B0C50A-55AB-45FA-9EE7-3CE8442E6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FBDB59-2A65-47E3-8829-BE8C7218F9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ahoma"/>
                <a:ea typeface="Tahoma"/>
                <a:cs typeface="Tahoma"/>
              </a:rPr>
              <a:t>Infoveranstaltung 25.03.2025</a:t>
            </a:r>
            <a:endParaRPr lang="de-DE"/>
          </a:p>
        </p:txBody>
      </p:sp>
      <p:pic>
        <p:nvPicPr>
          <p:cNvPr id="9" name="Grafik 8" descr="Ein Bild, das draußen, Natur, Panorama, Himmel enthält.&#10;&#10;Automatisch generierte Beschreibung">
            <a:extLst>
              <a:ext uri="{FF2B5EF4-FFF2-40B4-BE49-F238E27FC236}">
                <a16:creationId xmlns:a16="http://schemas.microsoft.com/office/drawing/2014/main" id="{703305FA-36A4-9406-B41F-2EC5C13EB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138"/>
            <a:ext cx="9144000" cy="33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8809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Vereinsstruktur - DAV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49" y="908052"/>
            <a:ext cx="8712200" cy="5175251"/>
          </a:xfrm>
        </p:spPr>
        <p:txBody>
          <a:bodyPr/>
          <a:lstStyle/>
          <a:p>
            <a:pPr marL="342265" indent="-342265">
              <a:lnSpc>
                <a:spcPct val="150000"/>
              </a:lnSpc>
            </a:pPr>
            <a:endParaRPr lang="de-DE" sz="1600">
              <a:ea typeface="Tahoma"/>
              <a:cs typeface="Tahoma"/>
            </a:endParaRPr>
          </a:p>
          <a:p>
            <a:pPr marL="182880" indent="0">
              <a:buNone/>
            </a:pPr>
            <a:endParaRPr lang="de-DE" sz="2000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B0C50A-55AB-45FA-9EE7-3CE8442E6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FBDB59-2A65-47E3-8829-BE8C7218F9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ahoma"/>
                <a:ea typeface="Tahoma"/>
                <a:cs typeface="Tahoma"/>
              </a:rPr>
              <a:t>Infoveranstaltung 25.03.2025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6FA0695-7B49-66CC-A54B-6B2366C85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6"/>
          <a:stretch/>
        </p:blipFill>
        <p:spPr>
          <a:xfrm>
            <a:off x="360856" y="908052"/>
            <a:ext cx="8255707" cy="49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4377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Sektion Rosenheim des DAV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49" y="908052"/>
            <a:ext cx="4635329" cy="5175251"/>
          </a:xfrm>
        </p:spPr>
        <p:txBody>
          <a:bodyPr/>
          <a:lstStyle/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13.090 Mitglieder per 31.12.24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5 Vorstände (derzeit nur 3 besetzt)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13 Beiräte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Weitere viele Ehrenamtliche</a:t>
            </a:r>
          </a:p>
          <a:p>
            <a:pPr marL="742294" lvl="1" indent="-342265">
              <a:lnSpc>
                <a:spcPct val="150000"/>
              </a:lnSpc>
            </a:pPr>
            <a:r>
              <a:rPr lang="de-DE" sz="1600">
                <a:ea typeface="+mn-lt"/>
                <a:cs typeface="+mn-lt"/>
              </a:rPr>
              <a:t>Jugendleiter</a:t>
            </a:r>
          </a:p>
          <a:p>
            <a:pPr marL="742294" lvl="1" indent="-342265">
              <a:lnSpc>
                <a:spcPct val="150000"/>
              </a:lnSpc>
            </a:pPr>
            <a:r>
              <a:rPr lang="de-DE" sz="1600">
                <a:ea typeface="+mn-lt"/>
                <a:cs typeface="+mn-lt"/>
              </a:rPr>
              <a:t>Wanderleiter, Kletterbetreuer und Trainer</a:t>
            </a:r>
          </a:p>
          <a:p>
            <a:pPr marL="742294" lvl="1" indent="-342265">
              <a:lnSpc>
                <a:spcPct val="150000"/>
              </a:lnSpc>
            </a:pPr>
            <a:r>
              <a:rPr lang="de-DE" sz="1600">
                <a:ea typeface="+mn-lt"/>
                <a:cs typeface="+mn-lt"/>
              </a:rPr>
              <a:t>Helfer im Wegebau</a:t>
            </a:r>
          </a:p>
          <a:p>
            <a:pPr marL="342265" indent="-342265">
              <a:lnSpc>
                <a:spcPct val="150000"/>
              </a:lnSpc>
            </a:pPr>
            <a:r>
              <a:rPr lang="de-DE">
                <a:ea typeface="+mn-lt"/>
                <a:cs typeface="+mn-lt"/>
              </a:rPr>
              <a:t>Geschäftsstelle mit 5 Teilzeit-Mitarbeitern</a:t>
            </a:r>
          </a:p>
          <a:p>
            <a:pPr marL="742294" lvl="1" indent="-342265">
              <a:lnSpc>
                <a:spcPct val="150000"/>
              </a:lnSpc>
            </a:pPr>
            <a:endParaRPr lang="de-DE" sz="1600">
              <a:ea typeface="+mn-lt"/>
              <a:cs typeface="+mn-lt"/>
            </a:endParaRPr>
          </a:p>
          <a:p>
            <a:pPr marL="182880" indent="0">
              <a:buNone/>
            </a:pPr>
            <a:endParaRPr lang="de-DE" sz="2000">
              <a:ea typeface="Tahoma"/>
              <a:cs typeface="Tahoma"/>
            </a:endParaRPr>
          </a:p>
          <a:p>
            <a:pPr marL="342265" indent="-342265"/>
            <a:endParaRPr lang="de-DE">
              <a:ea typeface="Tahoma"/>
              <a:cs typeface="Tahoma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e-D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B0C50A-55AB-45FA-9EE7-3CE8442E6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03364-105E-4E64-AA73-BCF1B190889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FBDB59-2A65-47E3-8829-BE8C7218F9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ahoma"/>
                <a:ea typeface="Tahoma"/>
                <a:cs typeface="Tahoma"/>
              </a:rPr>
              <a:t>Infoveranstaltung 25.03.2025</a:t>
            </a:r>
            <a:endParaRPr lang="de-DE"/>
          </a:p>
        </p:txBody>
      </p:sp>
      <p:pic>
        <p:nvPicPr>
          <p:cNvPr id="6" name="Grafik 5" descr="Ein Bild, das draußen, Baum, Himmel, Gruppe enthält.&#10;&#10;Automatisch generierte Beschreibung">
            <a:extLst>
              <a:ext uri="{FF2B5EF4-FFF2-40B4-BE49-F238E27FC236}">
                <a16:creationId xmlns:a16="http://schemas.microsoft.com/office/drawing/2014/main" id="{AD987FA2-5BF9-2F64-150A-A63194A49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82" y="1028217"/>
            <a:ext cx="3392737" cy="26342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11A3D3-8EEB-BAF1-52F9-8E88B5079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382" y="3811315"/>
            <a:ext cx="3392737" cy="23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7964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E3018-87EC-4CAC-93C9-1668DDAE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Vorstand Sektion Rosenheim</a:t>
            </a:r>
            <a:endParaRPr lang="de-DE">
              <a:ea typeface="Tahoma"/>
              <a:cs typeface="Tahoma"/>
            </a:endParaRP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4A838DCB-7920-4383-AD2C-85041A39E97B}"/>
              </a:ext>
            </a:extLst>
          </p:cNvPr>
          <p:cNvSpPr txBox="1">
            <a:spLocks/>
          </p:cNvSpPr>
          <p:nvPr/>
        </p:nvSpPr>
        <p:spPr>
          <a:xfrm>
            <a:off x="253013" y="699816"/>
            <a:ext cx="8568701" cy="570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900">
              <a:buFont typeface="Calibri" panose="020F0502020204030204" pitchFamily="34" charset="0"/>
              <a:buChar char="-"/>
            </a:pPr>
            <a:endParaRPr lang="de-DE" sz="1600" kern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>
              <a:ea typeface="Tahoma"/>
              <a:cs typeface="Tahoma"/>
            </a:endParaRPr>
          </a:p>
          <a:p>
            <a:pPr marL="741680" lvl="1" indent="-342265"/>
            <a:endParaRPr lang="de-DE" kern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DD590C-294A-44A5-8D67-0E019240E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103905-6630-4EB9-86EF-B060E1A53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0AE813-877D-2920-F955-D1487E5E0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7" y="1362464"/>
            <a:ext cx="8821714" cy="323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2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E3018-87EC-4CAC-93C9-1668DDAE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Beirat – Sektion Rosenheim</a:t>
            </a:r>
            <a:endParaRPr lang="de-DE">
              <a:ea typeface="Tahoma"/>
              <a:cs typeface="Tahoma"/>
            </a:endParaRP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4A838DCB-7920-4383-AD2C-85041A39E97B}"/>
              </a:ext>
            </a:extLst>
          </p:cNvPr>
          <p:cNvSpPr txBox="1">
            <a:spLocks/>
          </p:cNvSpPr>
          <p:nvPr/>
        </p:nvSpPr>
        <p:spPr>
          <a:xfrm>
            <a:off x="253013" y="699816"/>
            <a:ext cx="8568701" cy="570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900">
              <a:buFont typeface="Calibri" panose="020F0502020204030204" pitchFamily="34" charset="0"/>
              <a:buChar char="-"/>
            </a:pPr>
            <a:endParaRPr lang="de-DE" sz="1600" kern="0">
              <a:latin typeface="Tahoma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400">
              <a:latin typeface="Calibri" panose="020F0502020204030204" pitchFamily="34" charset="0"/>
              <a:ea typeface="Tahoma"/>
              <a:cs typeface="Tahoma"/>
            </a:endParaRPr>
          </a:p>
          <a:p>
            <a:pPr marL="342265" indent="-342900">
              <a:buFont typeface="Calibri" panose="020F0502020204030204" pitchFamily="34" charset="0"/>
              <a:buChar char="-"/>
            </a:pPr>
            <a:endParaRPr lang="de-DE" sz="1800">
              <a:ea typeface="Tahoma"/>
              <a:cs typeface="Tahoma"/>
            </a:endParaRPr>
          </a:p>
          <a:p>
            <a:pPr marL="742315" lvl="1" indent="-342900">
              <a:buFont typeface="Calibri" panose="020F0502020204030204" pitchFamily="34" charset="0"/>
              <a:buChar char="-"/>
            </a:pPr>
            <a:endParaRPr lang="de-DE" sz="1600">
              <a:ea typeface="Tahoma"/>
              <a:cs typeface="Tahoma"/>
            </a:endParaRPr>
          </a:p>
          <a:p>
            <a:pPr marL="741680" lvl="1" indent="-342265"/>
            <a:endParaRPr lang="de-DE" kern="0">
              <a:ea typeface="Tahoma"/>
              <a:cs typeface="Tahom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DD590C-294A-44A5-8D67-0E019240E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0F4A4E-C851-42B0-8EEF-56A3493892D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103905-6630-4EB9-86EF-B060E1A53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3851" y="6373813"/>
            <a:ext cx="4788218" cy="368300"/>
          </a:xfrm>
        </p:spPr>
        <p:txBody>
          <a:bodyPr/>
          <a:lstStyle/>
          <a:p>
            <a:pPr>
              <a:defRPr/>
            </a:pPr>
            <a:r>
              <a:rPr lang="de-DE"/>
              <a:t>Infoveranstaltung 25.03.2025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65F9EF3-DF5E-DE78-51A7-040047149CF8}"/>
              </a:ext>
            </a:extLst>
          </p:cNvPr>
          <p:cNvSpPr txBox="1">
            <a:spLocks/>
          </p:cNvSpPr>
          <p:nvPr/>
        </p:nvSpPr>
        <p:spPr>
          <a:xfrm>
            <a:off x="323849" y="908052"/>
            <a:ext cx="8712200" cy="51752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63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943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12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297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4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52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9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6" indent="-228589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65" indent="-342265">
              <a:lnSpc>
                <a:spcPct val="150000"/>
              </a:lnSpc>
            </a:pPr>
            <a:r>
              <a:rPr lang="de-DE" sz="1800">
                <a:ea typeface="+mn-lt"/>
                <a:cs typeface="+mn-lt"/>
              </a:rPr>
              <a:t>Ausbildungsreferent</a:t>
            </a:r>
          </a:p>
          <a:p>
            <a:pPr marL="342265" indent="-342265">
              <a:lnSpc>
                <a:spcPct val="150000"/>
              </a:lnSpc>
            </a:pPr>
            <a:r>
              <a:rPr lang="de-DE" sz="1800">
                <a:ea typeface="+mn-lt"/>
                <a:cs typeface="+mn-lt"/>
              </a:rPr>
              <a:t>Tourenreferent</a:t>
            </a:r>
          </a:p>
          <a:p>
            <a:pPr marL="342265" indent="-342265">
              <a:lnSpc>
                <a:spcPct val="150000"/>
              </a:lnSpc>
            </a:pPr>
            <a:r>
              <a:rPr lang="de-DE" sz="1800">
                <a:ea typeface="+mn-lt"/>
                <a:cs typeface="+mn-lt"/>
              </a:rPr>
              <a:t>Referent für Sportklettern</a:t>
            </a:r>
          </a:p>
          <a:p>
            <a:pPr marL="342265" indent="-342265"/>
            <a:r>
              <a:rPr lang="de-DE" sz="1800">
                <a:ea typeface="+mn-lt"/>
                <a:cs typeface="+mn-lt"/>
              </a:rPr>
              <a:t>Hüttenreferenten Brünnstein </a:t>
            </a:r>
            <a:br>
              <a:rPr lang="de-DE" sz="1800">
                <a:ea typeface="+mn-lt"/>
                <a:cs typeface="+mn-lt"/>
              </a:rPr>
            </a:br>
            <a:r>
              <a:rPr lang="de-DE" sz="1800">
                <a:ea typeface="+mn-lt"/>
                <a:cs typeface="+mn-lt"/>
              </a:rPr>
              <a:t>und Hochries</a:t>
            </a:r>
          </a:p>
          <a:p>
            <a:pPr marL="342265" indent="-342265"/>
            <a:r>
              <a:rPr lang="de-DE" sz="1800">
                <a:ea typeface="+mn-lt"/>
                <a:cs typeface="+mn-lt"/>
              </a:rPr>
              <a:t>Wegereferenten Brünnstein </a:t>
            </a:r>
            <a:br>
              <a:rPr lang="de-DE" sz="1800">
                <a:ea typeface="+mn-lt"/>
                <a:cs typeface="+mn-lt"/>
              </a:rPr>
            </a:br>
            <a:r>
              <a:rPr lang="de-DE" sz="1800">
                <a:ea typeface="+mn-lt"/>
                <a:cs typeface="+mn-lt"/>
              </a:rPr>
              <a:t>und Hochries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</a:pPr>
            <a:r>
              <a:rPr lang="de-DE" sz="1800">
                <a:ea typeface="+mn-lt"/>
                <a:cs typeface="+mn-lt"/>
              </a:rPr>
              <a:t>Naturschutzreferent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</a:pPr>
            <a:r>
              <a:rPr lang="de-DE" sz="1800">
                <a:ea typeface="+mn-lt"/>
                <a:cs typeface="+mn-lt"/>
              </a:rPr>
              <a:t>Klimaschutzkoordinator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</a:pPr>
            <a:r>
              <a:rPr lang="de-DE" sz="1800">
                <a:ea typeface="+mn-lt"/>
                <a:cs typeface="+mn-lt"/>
              </a:rPr>
              <a:t>Pressereferent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</a:pPr>
            <a:r>
              <a:rPr lang="de-DE" sz="1800">
                <a:ea typeface="+mn-lt"/>
                <a:cs typeface="+mn-lt"/>
              </a:rPr>
              <a:t>Digitalkoordinator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</a:pPr>
            <a:r>
              <a:rPr lang="de-DE" sz="1800">
                <a:ea typeface="+mn-lt"/>
                <a:cs typeface="+mn-lt"/>
              </a:rPr>
              <a:t>Dokumentation Vereinsgeschichte</a:t>
            </a:r>
          </a:p>
          <a:p>
            <a:pPr marL="342265" lvl="1" indent="-342265">
              <a:lnSpc>
                <a:spcPct val="150000"/>
              </a:lnSpc>
              <a:buClr>
                <a:srgbClr val="6BB636"/>
              </a:buClr>
              <a:buFont typeface="Wingdings" pitchFamily="2" charset="2"/>
              <a:buChar char="§"/>
            </a:pPr>
            <a:r>
              <a:rPr lang="de-DE" sz="1800">
                <a:ea typeface="+mn-lt"/>
                <a:cs typeface="+mn-lt"/>
              </a:rPr>
              <a:t>Ehrenamtsbeauftragter</a:t>
            </a:r>
          </a:p>
          <a:p>
            <a:pPr marL="741680" lvl="1" indent="-342265">
              <a:lnSpc>
                <a:spcPct val="150000"/>
              </a:lnSpc>
            </a:pPr>
            <a:endParaRPr lang="de-DE" sz="1600" kern="0">
              <a:ea typeface="Tahoma"/>
              <a:cs typeface="Tahoma"/>
            </a:endParaRPr>
          </a:p>
          <a:p>
            <a:pPr marL="182880" indent="0">
              <a:buNone/>
            </a:pPr>
            <a:endParaRPr lang="de-DE" sz="2000" kern="0">
              <a:ea typeface="Tahoma"/>
              <a:cs typeface="Tahoma"/>
            </a:endParaRPr>
          </a:p>
          <a:p>
            <a:pPr marL="342265" indent="-342265">
              <a:buFont typeface="Wingdings" pitchFamily="2" charset="2"/>
              <a:buChar char="§"/>
            </a:pPr>
            <a:endParaRPr lang="de-DE" kern="0">
              <a:ea typeface="Tahoma"/>
              <a:cs typeface="Tahoma"/>
            </a:endParaRPr>
          </a:p>
          <a:p>
            <a:pPr marL="0" indent="0">
              <a:buFont typeface="Wingdings" pitchFamily="2" charset="2"/>
              <a:buNone/>
            </a:pPr>
            <a:endParaRPr lang="de-DE" kern="0"/>
          </a:p>
          <a:p>
            <a:pPr marL="0" indent="0">
              <a:buFont typeface="Wingdings" pitchFamily="2" charset="2"/>
              <a:buNone/>
            </a:pPr>
            <a:endParaRPr lang="de-DE" kern="0">
              <a:latin typeface="Tahoma"/>
              <a:ea typeface="Tahoma"/>
              <a:cs typeface="Tahoma"/>
            </a:endParaRPr>
          </a:p>
          <a:p>
            <a:pPr marL="0" indent="0">
              <a:buFont typeface="Wingdings" pitchFamily="2" charset="2"/>
              <a:buNone/>
            </a:pPr>
            <a:endParaRPr lang="de-DE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de-DE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e-DE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b="1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265" indent="-342265"/>
            <a:endParaRPr lang="de-DE" sz="1600" ker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612B324-9DEA-DECB-C5C1-081825AC7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980" y="115887"/>
            <a:ext cx="3609215" cy="403239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BA7D30D-09E9-E878-E514-408CE50E9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979" y="4155943"/>
            <a:ext cx="3609216" cy="26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4695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delweiß grün">
  <a:themeElements>
    <a:clrScheme name="DAV Farbsc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AE2F"/>
      </a:accent1>
      <a:accent2>
        <a:srgbClr val="00B4D4"/>
      </a:accent2>
      <a:accent3>
        <a:srgbClr val="9C9C9C"/>
      </a:accent3>
      <a:accent4>
        <a:srgbClr val="BBCF00"/>
      </a:accent4>
      <a:accent5>
        <a:srgbClr val="F9B000"/>
      </a:accent5>
      <a:accent6>
        <a:srgbClr val="FFDD00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v2016_offenburg" id="{E97355F9-A36A-4A28-8AC5-C96EFDB96E75}" vid="{C23BD77A-110D-4AB4-9B3E-2DC1AA9041D0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CDE3EEED2424281A47925C1246190" ma:contentTypeVersion="13" ma:contentTypeDescription="Ein neues Dokument erstellen." ma:contentTypeScope="" ma:versionID="dfa094f97756efb2517dcf61effe1f26">
  <xsd:schema xmlns:xsd="http://www.w3.org/2001/XMLSchema" xmlns:xs="http://www.w3.org/2001/XMLSchema" xmlns:p="http://schemas.microsoft.com/office/2006/metadata/properties" xmlns:ns2="fff71402-1dd7-46fc-9a9b-3bb7caa0aee7" xmlns:ns3="937f8f09-5b4c-4d7e-be56-aed193b61f05" targetNamespace="http://schemas.microsoft.com/office/2006/metadata/properties" ma:root="true" ma:fieldsID="c57c733c7ff54e78716d9db21dfdc5f7" ns2:_="" ns3:_="">
    <xsd:import namespace="fff71402-1dd7-46fc-9a9b-3bb7caa0aee7"/>
    <xsd:import namespace="937f8f09-5b4c-4d7e-be56-aed193b61f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71402-1dd7-46fc-9a9b-3bb7caa0ae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4ffd9f4e-52f5-4af2-94d9-12d55bfdf5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f8f09-5b4c-4d7e-be56-aed193b61f0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b173ddd-6df8-4af9-9a2b-656d00ae248c}" ma:internalName="TaxCatchAll" ma:showField="CatchAllData" ma:web="937f8f09-5b4c-4d7e-be56-aed193b61f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f71402-1dd7-46fc-9a9b-3bb7caa0aee7">
      <Terms xmlns="http://schemas.microsoft.com/office/infopath/2007/PartnerControls"/>
    </lcf76f155ced4ddcb4097134ff3c332f>
    <TaxCatchAll xmlns="937f8f09-5b4c-4d7e-be56-aed193b61f05" xsi:nil="true"/>
    <SharedWithUsers xmlns="937f8f09-5b4c-4d7e-be56-aed193b61f05">
      <UserInfo>
        <DisplayName>Christoph Schnurr (DAV Sektion Rosenheim)</DisplayName>
        <AccountId>11</AccountId>
        <AccountType/>
      </UserInfo>
      <UserInfo>
        <DisplayName>Mitglieder von S-225-O-Geschäftsstelle</DisplayName>
        <AccountId>29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6873F6-0D00-4686-8912-575F73C69917}">
  <ds:schemaRefs>
    <ds:schemaRef ds:uri="937f8f09-5b4c-4d7e-be56-aed193b61f05"/>
    <ds:schemaRef ds:uri="fff71402-1dd7-46fc-9a9b-3bb7caa0ae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CD8929C-EED2-4F0B-8152-0960C925FE45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937f8f09-5b4c-4d7e-be56-aed193b61f05"/>
    <ds:schemaRef ds:uri="fff71402-1dd7-46fc-9a9b-3bb7caa0aee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AF8FCE3-D58A-4EE5-A8C1-1FF5252103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1655</Words>
  <Application>Microsoft Office PowerPoint</Application>
  <PresentationFormat>Bildschirmpräsentation (4:3)</PresentationFormat>
  <Paragraphs>694</Paragraphs>
  <Slides>38</Slides>
  <Notes>23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7" baseType="lpstr">
      <vt:lpstr>Aptos</vt:lpstr>
      <vt:lpstr>Arial</vt:lpstr>
      <vt:lpstr>Calibri</vt:lpstr>
      <vt:lpstr>Tahoma</vt:lpstr>
      <vt:lpstr>Wingdings</vt:lpstr>
      <vt:lpstr>Wingdings,Sans-Serif</vt:lpstr>
      <vt:lpstr>Standarddesign</vt:lpstr>
      <vt:lpstr>Edelweiß grün</vt:lpstr>
      <vt:lpstr>Acrobat Document</vt:lpstr>
      <vt:lpstr>PowerPoint-Präsentation</vt:lpstr>
      <vt:lpstr>Tagesordnung</vt:lpstr>
      <vt:lpstr>Vereinsstruktur – Sektion Rosenheim des  Deutschen Alpenvereins (DAV) e. V.</vt:lpstr>
      <vt:lpstr>Vereinsstruktur – Sektion Rosenheim des  Deutschen Alpenvereins (DAV) e. V.</vt:lpstr>
      <vt:lpstr>Vereinsstruktur - DAV</vt:lpstr>
      <vt:lpstr>Vereinsstruktur - DAV</vt:lpstr>
      <vt:lpstr>Sektion Rosenheim des DAV</vt:lpstr>
      <vt:lpstr>Vorstand Sektion Rosenheim</vt:lpstr>
      <vt:lpstr>Beirat – Sektion Rosenheim</vt:lpstr>
      <vt:lpstr>Beirat – Sektion Rosenheim</vt:lpstr>
      <vt:lpstr>Geschäftsstelle</vt:lpstr>
      <vt:lpstr>Mitgliederverwaltung</vt:lpstr>
      <vt:lpstr>Mitgliederverwaltung</vt:lpstr>
      <vt:lpstr>Mitgliederverwaltung</vt:lpstr>
      <vt:lpstr>Ausbildungsprogramm</vt:lpstr>
      <vt:lpstr>Ausbildungs- und Tourenprogramm</vt:lpstr>
      <vt:lpstr>Ausbildungs- und Tourenprogramm</vt:lpstr>
      <vt:lpstr>Ausbildungs- und Tourenprogramm</vt:lpstr>
      <vt:lpstr>Gruppen in der Sektion</vt:lpstr>
      <vt:lpstr>Gruppen in der Sektion</vt:lpstr>
      <vt:lpstr>JDAV</vt:lpstr>
      <vt:lpstr>Gruppen in der Sektion</vt:lpstr>
      <vt:lpstr>Gruppen in der Sektion</vt:lpstr>
      <vt:lpstr>Naturschutz</vt:lpstr>
      <vt:lpstr>Naturschutz</vt:lpstr>
      <vt:lpstr>Klimaschutz im DAV und in der Sektion Rosenheim</vt:lpstr>
      <vt:lpstr>Klimaschutz im DAV und in der Sektion Rosenheim</vt:lpstr>
      <vt:lpstr>Klimaschutz in der Sektion Rosenheim - Kontaktmöglichkeit</vt:lpstr>
      <vt:lpstr>Unterwegs für Klimaschutz 2024/25 – mit Bus und Bahn</vt:lpstr>
      <vt:lpstr> Hütten und Wege </vt:lpstr>
      <vt:lpstr> Hütten und Wege </vt:lpstr>
      <vt:lpstr> Hütten und Wege </vt:lpstr>
      <vt:lpstr> Hochriesbahn </vt:lpstr>
      <vt:lpstr> Kletterhallen </vt:lpstr>
      <vt:lpstr> Ehrenamt </vt:lpstr>
      <vt:lpstr> Kommunikation </vt:lpstr>
      <vt:lpstr> Termine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Sektion Rosenheim des DAV e.V</dc:creator>
  <cp:lastModifiedBy>Christoph Schnurr (DAV Sektion Rosenheim)</cp:lastModifiedBy>
  <cp:revision>1</cp:revision>
  <cp:lastPrinted>2024-03-14T12:42:47Z</cp:lastPrinted>
  <dcterms:created xsi:type="dcterms:W3CDTF">2019-10-20T20:59:13Z</dcterms:created>
  <dcterms:modified xsi:type="dcterms:W3CDTF">2025-03-25T16:26:26Z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0x01010008FCDE3EEED2424281A47925C1246190</vt:lpwstr>
  </property>
</Properties>
</file>